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8.jpg" ContentType="image/jpg"/>
  <Override PartName="/ppt/media/image12.jpg" ContentType="image/jpg"/>
  <Override PartName="/ppt/media/image13.jpg" ContentType="image/jpg"/>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71" r:id="rId5"/>
    <p:sldId id="273" r:id="rId6"/>
    <p:sldId id="259" r:id="rId7"/>
    <p:sldId id="274" r:id="rId8"/>
    <p:sldId id="275" r:id="rId9"/>
    <p:sldId id="276" r:id="rId10"/>
    <p:sldId id="277" r:id="rId11"/>
    <p:sldId id="278" r:id="rId12"/>
    <p:sldId id="279" r:id="rId13"/>
    <p:sldId id="280" r:id="rId14"/>
    <p:sldId id="281" r:id="rId15"/>
    <p:sldId id="282" r:id="rId16"/>
    <p:sldId id="283" r:id="rId17"/>
    <p:sldId id="284" r:id="rId18"/>
    <p:sldId id="286" r:id="rId19"/>
    <p:sldId id="285" r:id="rId20"/>
    <p:sldId id="287" r:id="rId21"/>
    <p:sldId id="288" r:id="rId22"/>
    <p:sldId id="289" r:id="rId23"/>
    <p:sldId id="290" r:id="rId24"/>
    <p:sldId id="269" r:id="rId25"/>
  </p:sldIdLst>
  <p:sldSz cx="8001000" cy="10287000"/>
  <p:notesSz cx="10287000" cy="800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3" userDrawn="1">
          <p15:clr>
            <a:srgbClr val="A4A3A4"/>
          </p15:clr>
        </p15:guide>
        <p15:guide id="2" pos="1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8DE"/>
    <a:srgbClr val="9E8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2C5CC-4381-43A2-ABA7-10C7ED9FE639}" v="17" dt="2020-06-18T01:37:56.20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82" y="82"/>
      </p:cViewPr>
      <p:guideLst>
        <p:guide orient="horz" pos="3703"/>
        <p:guide pos="1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ny Mongar" userId="f3235382a4a7a8bc" providerId="LiveId" clId="{B452C5CC-4381-43A2-ABA7-10C7ED9FE639}"/>
    <pc:docChg chg="undo custSel modSld">
      <pc:chgData name="Trenny Mongar" userId="f3235382a4a7a8bc" providerId="LiveId" clId="{B452C5CC-4381-43A2-ABA7-10C7ED9FE639}" dt="2020-06-18T01:42:33.370" v="165" actId="1076"/>
      <pc:docMkLst>
        <pc:docMk/>
      </pc:docMkLst>
      <pc:sldChg chg="modSp mod">
        <pc:chgData name="Trenny Mongar" userId="f3235382a4a7a8bc" providerId="LiveId" clId="{B452C5CC-4381-43A2-ABA7-10C7ED9FE639}" dt="2020-06-18T01:29:20.052" v="110" actId="166"/>
        <pc:sldMkLst>
          <pc:docMk/>
          <pc:sldMk cId="0" sldId="256"/>
        </pc:sldMkLst>
        <pc:grpChg chg="mod ord">
          <ac:chgData name="Trenny Mongar" userId="f3235382a4a7a8bc" providerId="LiveId" clId="{B452C5CC-4381-43A2-ABA7-10C7ED9FE639}" dt="2020-06-18T01:29:20.052" v="110" actId="166"/>
          <ac:grpSpMkLst>
            <pc:docMk/>
            <pc:sldMk cId="0" sldId="256"/>
            <ac:grpSpMk id="52" creationId="{EF50AF76-EE1E-4556-B5C6-213C01A4A415}"/>
          </ac:grpSpMkLst>
        </pc:grpChg>
      </pc:sldChg>
      <pc:sldChg chg="modSp mod">
        <pc:chgData name="Trenny Mongar" userId="f3235382a4a7a8bc" providerId="LiveId" clId="{B452C5CC-4381-43A2-ABA7-10C7ED9FE639}" dt="2020-06-18T01:31:08.802" v="122" actId="166"/>
        <pc:sldMkLst>
          <pc:docMk/>
          <pc:sldMk cId="0" sldId="257"/>
        </pc:sldMkLst>
        <pc:spChg chg="mod">
          <ac:chgData name="Trenny Mongar" userId="f3235382a4a7a8bc" providerId="LiveId" clId="{B452C5CC-4381-43A2-ABA7-10C7ED9FE639}" dt="2020-06-18T01:30:04.763" v="113" actId="1076"/>
          <ac:spMkLst>
            <pc:docMk/>
            <pc:sldMk cId="0" sldId="257"/>
            <ac:spMk id="4" creationId="{00000000-0000-0000-0000-000000000000}"/>
          </ac:spMkLst>
        </pc:spChg>
        <pc:spChg chg="mod ord">
          <ac:chgData name="Trenny Mongar" userId="f3235382a4a7a8bc" providerId="LiveId" clId="{B452C5CC-4381-43A2-ABA7-10C7ED9FE639}" dt="2020-06-18T01:30:57.916" v="120" actId="166"/>
          <ac:spMkLst>
            <pc:docMk/>
            <pc:sldMk cId="0" sldId="257"/>
            <ac:spMk id="13" creationId="{00000000-0000-0000-0000-000000000000}"/>
          </ac:spMkLst>
        </pc:spChg>
        <pc:spChg chg="mod ord">
          <ac:chgData name="Trenny Mongar" userId="f3235382a4a7a8bc" providerId="LiveId" clId="{B452C5CC-4381-43A2-ABA7-10C7ED9FE639}" dt="2020-06-18T01:31:05.011" v="121" actId="166"/>
          <ac:spMkLst>
            <pc:docMk/>
            <pc:sldMk cId="0" sldId="257"/>
            <ac:spMk id="16" creationId="{00000000-0000-0000-0000-000000000000}"/>
          </ac:spMkLst>
        </pc:spChg>
        <pc:spChg chg="mod ord">
          <ac:chgData name="Trenny Mongar" userId="f3235382a4a7a8bc" providerId="LiveId" clId="{B452C5CC-4381-43A2-ABA7-10C7ED9FE639}" dt="2020-06-18T01:31:08.802" v="122" actId="166"/>
          <ac:spMkLst>
            <pc:docMk/>
            <pc:sldMk cId="0" sldId="257"/>
            <ac:spMk id="32" creationId="{16D98BCE-2C7F-4B50-80F1-110211BD79CA}"/>
          </ac:spMkLst>
        </pc:spChg>
        <pc:spChg chg="mod">
          <ac:chgData name="Trenny Mongar" userId="f3235382a4a7a8bc" providerId="LiveId" clId="{B452C5CC-4381-43A2-ABA7-10C7ED9FE639}" dt="2020-06-18T01:30:21.193" v="114" actId="1076"/>
          <ac:spMkLst>
            <pc:docMk/>
            <pc:sldMk cId="0" sldId="257"/>
            <ac:spMk id="49" creationId="{C2C7B279-5C48-46AA-BD43-237BC66C0315}"/>
          </ac:spMkLst>
        </pc:spChg>
        <pc:spChg chg="mod">
          <ac:chgData name="Trenny Mongar" userId="f3235382a4a7a8bc" providerId="LiveId" clId="{B452C5CC-4381-43A2-ABA7-10C7ED9FE639}" dt="2020-06-18T01:30:25.966" v="115" actId="1076"/>
          <ac:spMkLst>
            <pc:docMk/>
            <pc:sldMk cId="0" sldId="257"/>
            <ac:spMk id="50" creationId="{2D9B7049-1328-4B23-83A4-95822DDFEB01}"/>
          </ac:spMkLst>
        </pc:spChg>
        <pc:grpChg chg="mod ord">
          <ac:chgData name="Trenny Mongar" userId="f3235382a4a7a8bc" providerId="LiveId" clId="{B452C5CC-4381-43A2-ABA7-10C7ED9FE639}" dt="2020-06-18T01:30:50.213" v="119" actId="166"/>
          <ac:grpSpMkLst>
            <pc:docMk/>
            <pc:sldMk cId="0" sldId="257"/>
            <ac:grpSpMk id="29" creationId="{32EB18DF-853C-4C4B-B18E-F0B5855154A0}"/>
          </ac:grpSpMkLst>
        </pc:grpChg>
      </pc:sldChg>
      <pc:sldChg chg="modSp mod">
        <pc:chgData name="Trenny Mongar" userId="f3235382a4a7a8bc" providerId="LiveId" clId="{B452C5CC-4381-43A2-ABA7-10C7ED9FE639}" dt="2020-06-18T01:31:35.398" v="123" actId="14100"/>
        <pc:sldMkLst>
          <pc:docMk/>
          <pc:sldMk cId="0" sldId="258"/>
        </pc:sldMkLst>
        <pc:spChg chg="mod">
          <ac:chgData name="Trenny Mongar" userId="f3235382a4a7a8bc" providerId="LiveId" clId="{B452C5CC-4381-43A2-ABA7-10C7ED9FE639}" dt="2020-06-11T21:26:38.956" v="4" actId="1076"/>
          <ac:spMkLst>
            <pc:docMk/>
            <pc:sldMk cId="0" sldId="258"/>
            <ac:spMk id="5" creationId="{00000000-0000-0000-0000-000000000000}"/>
          </ac:spMkLst>
        </pc:spChg>
        <pc:spChg chg="mod">
          <ac:chgData name="Trenny Mongar" userId="f3235382a4a7a8bc" providerId="LiveId" clId="{B452C5CC-4381-43A2-ABA7-10C7ED9FE639}" dt="2020-06-11T21:27:09.491" v="9" actId="207"/>
          <ac:spMkLst>
            <pc:docMk/>
            <pc:sldMk cId="0" sldId="258"/>
            <ac:spMk id="20" creationId="{00000000-0000-0000-0000-000000000000}"/>
          </ac:spMkLst>
        </pc:spChg>
        <pc:spChg chg="mod">
          <ac:chgData name="Trenny Mongar" userId="f3235382a4a7a8bc" providerId="LiveId" clId="{B452C5CC-4381-43A2-ABA7-10C7ED9FE639}" dt="2020-06-11T21:27:01.517" v="8" actId="1076"/>
          <ac:spMkLst>
            <pc:docMk/>
            <pc:sldMk cId="0" sldId="258"/>
            <ac:spMk id="27" creationId="{00000000-0000-0000-0000-000000000000}"/>
          </ac:spMkLst>
        </pc:spChg>
        <pc:spChg chg="mod">
          <ac:chgData name="Trenny Mongar" userId="f3235382a4a7a8bc" providerId="LiveId" clId="{B452C5CC-4381-43A2-ABA7-10C7ED9FE639}" dt="2020-06-11T21:26:43.896" v="5" actId="1076"/>
          <ac:spMkLst>
            <pc:docMk/>
            <pc:sldMk cId="0" sldId="258"/>
            <ac:spMk id="49" creationId="{00000000-0000-0000-0000-000000000000}"/>
          </ac:spMkLst>
        </pc:spChg>
        <pc:picChg chg="mod">
          <ac:chgData name="Trenny Mongar" userId="f3235382a4a7a8bc" providerId="LiveId" clId="{B452C5CC-4381-43A2-ABA7-10C7ED9FE639}" dt="2020-06-18T01:31:35.398" v="123" actId="14100"/>
          <ac:picMkLst>
            <pc:docMk/>
            <pc:sldMk cId="0" sldId="258"/>
            <ac:picMk id="94" creationId="{53CD2194-268B-4AB7-8195-187D91F0C676}"/>
          </ac:picMkLst>
        </pc:picChg>
      </pc:sldChg>
      <pc:sldChg chg="modSp mod">
        <pc:chgData name="Trenny Mongar" userId="f3235382a4a7a8bc" providerId="LiveId" clId="{B452C5CC-4381-43A2-ABA7-10C7ED9FE639}" dt="2020-06-18T01:39:08.088" v="161" actId="14100"/>
        <pc:sldMkLst>
          <pc:docMk/>
          <pc:sldMk cId="0" sldId="269"/>
        </pc:sldMkLst>
        <pc:spChg chg="mod">
          <ac:chgData name="Trenny Mongar" userId="f3235382a4a7a8bc" providerId="LiveId" clId="{B452C5CC-4381-43A2-ABA7-10C7ED9FE639}" dt="2020-06-18T01:39:08.088" v="161" actId="14100"/>
          <ac:spMkLst>
            <pc:docMk/>
            <pc:sldMk cId="0" sldId="269"/>
            <ac:spMk id="41" creationId="{00000000-0000-0000-0000-000000000000}"/>
          </ac:spMkLst>
        </pc:spChg>
        <pc:spChg chg="mod">
          <ac:chgData name="Trenny Mongar" userId="f3235382a4a7a8bc" providerId="LiveId" clId="{B452C5CC-4381-43A2-ABA7-10C7ED9FE639}" dt="2020-06-11T21:39:28.826" v="103" actId="1076"/>
          <ac:spMkLst>
            <pc:docMk/>
            <pc:sldMk cId="0" sldId="269"/>
            <ac:spMk id="58" creationId="{00000000-0000-0000-0000-000000000000}"/>
          </ac:spMkLst>
        </pc:spChg>
        <pc:spChg chg="mod">
          <ac:chgData name="Trenny Mongar" userId="f3235382a4a7a8bc" providerId="LiveId" clId="{B452C5CC-4381-43A2-ABA7-10C7ED9FE639}" dt="2020-06-18T01:38:55.902" v="160" actId="1076"/>
          <ac:spMkLst>
            <pc:docMk/>
            <pc:sldMk cId="0" sldId="269"/>
            <ac:spMk id="59" creationId="{00000000-0000-0000-0000-000000000000}"/>
          </ac:spMkLst>
        </pc:spChg>
        <pc:spChg chg="mod">
          <ac:chgData name="Trenny Mongar" userId="f3235382a4a7a8bc" providerId="LiveId" clId="{B452C5CC-4381-43A2-ABA7-10C7ED9FE639}" dt="2020-06-11T21:40:00.341" v="108" actId="1076"/>
          <ac:spMkLst>
            <pc:docMk/>
            <pc:sldMk cId="0" sldId="269"/>
            <ac:spMk id="63" creationId="{1EAF88F3-713A-407F-8753-BCA4FEF92B29}"/>
          </ac:spMkLst>
        </pc:spChg>
        <pc:grpChg chg="mod">
          <ac:chgData name="Trenny Mongar" userId="f3235382a4a7a8bc" providerId="LiveId" clId="{B452C5CC-4381-43A2-ABA7-10C7ED9FE639}" dt="2020-06-11T21:39:13.422" v="102" actId="1076"/>
          <ac:grpSpMkLst>
            <pc:docMk/>
            <pc:sldMk cId="0" sldId="269"/>
            <ac:grpSpMk id="5" creationId="{565DEAB2-0184-4909-B533-EE96AA30B0DA}"/>
          </ac:grpSpMkLst>
        </pc:grpChg>
        <pc:picChg chg="mod">
          <ac:chgData name="Trenny Mongar" userId="f3235382a4a7a8bc" providerId="LiveId" clId="{B452C5CC-4381-43A2-ABA7-10C7ED9FE639}" dt="2020-06-11T21:38:54.349" v="101" actId="1076"/>
          <ac:picMkLst>
            <pc:docMk/>
            <pc:sldMk cId="0" sldId="269"/>
            <ac:picMk id="9" creationId="{B8E33F87-01F7-43EA-A5C0-953E7C4A371F}"/>
          </ac:picMkLst>
        </pc:picChg>
      </pc:sldChg>
      <pc:sldChg chg="modSp mod">
        <pc:chgData name="Trenny Mongar" userId="f3235382a4a7a8bc" providerId="LiveId" clId="{B452C5CC-4381-43A2-ABA7-10C7ED9FE639}" dt="2020-06-18T01:32:52.261" v="134" actId="14100"/>
        <pc:sldMkLst>
          <pc:docMk/>
          <pc:sldMk cId="766146673" sldId="271"/>
        </pc:sldMkLst>
        <pc:spChg chg="mod">
          <ac:chgData name="Trenny Mongar" userId="f3235382a4a7a8bc" providerId="LiveId" clId="{B452C5CC-4381-43A2-ABA7-10C7ED9FE639}" dt="2020-06-11T21:28:20.155" v="20" actId="207"/>
          <ac:spMkLst>
            <pc:docMk/>
            <pc:sldMk cId="766146673" sldId="271"/>
            <ac:spMk id="6" creationId="{00000000-0000-0000-0000-000000000000}"/>
          </ac:spMkLst>
        </pc:spChg>
        <pc:spChg chg="mod ord">
          <ac:chgData name="Trenny Mongar" userId="f3235382a4a7a8bc" providerId="LiveId" clId="{B452C5CC-4381-43A2-ABA7-10C7ED9FE639}" dt="2020-06-11T21:28:29.758" v="21" actId="1076"/>
          <ac:spMkLst>
            <pc:docMk/>
            <pc:sldMk cId="766146673" sldId="271"/>
            <ac:spMk id="13" creationId="{00000000-0000-0000-0000-000000000000}"/>
          </ac:spMkLst>
        </pc:spChg>
        <pc:spChg chg="mod">
          <ac:chgData name="Trenny Mongar" userId="f3235382a4a7a8bc" providerId="LiveId" clId="{B452C5CC-4381-43A2-ABA7-10C7ED9FE639}" dt="2020-06-11T21:30:27.804" v="34" actId="1076"/>
          <ac:spMkLst>
            <pc:docMk/>
            <pc:sldMk cId="766146673" sldId="271"/>
            <ac:spMk id="48" creationId="{32466F28-F73D-4B47-BF23-B9A760EC010C}"/>
          </ac:spMkLst>
        </pc:spChg>
        <pc:spChg chg="mod">
          <ac:chgData name="Trenny Mongar" userId="f3235382a4a7a8bc" providerId="LiveId" clId="{B452C5CC-4381-43A2-ABA7-10C7ED9FE639}" dt="2020-06-18T01:32:52.261" v="134" actId="14100"/>
          <ac:spMkLst>
            <pc:docMk/>
            <pc:sldMk cId="766146673" sldId="271"/>
            <ac:spMk id="55" creationId="{8DFB3574-FACA-48BA-9ED6-6F65A021133C}"/>
          </ac:spMkLst>
        </pc:spChg>
        <pc:spChg chg="mod">
          <ac:chgData name="Trenny Mongar" userId="f3235382a4a7a8bc" providerId="LiveId" clId="{B452C5CC-4381-43A2-ABA7-10C7ED9FE639}" dt="2020-06-11T21:29:46.412" v="29" actId="14100"/>
          <ac:spMkLst>
            <pc:docMk/>
            <pc:sldMk cId="766146673" sldId="271"/>
            <ac:spMk id="59" creationId="{1821E19E-A09A-4EF5-9E0B-AD938F02E8CD}"/>
          </ac:spMkLst>
        </pc:spChg>
        <pc:spChg chg="mod">
          <ac:chgData name="Trenny Mongar" userId="f3235382a4a7a8bc" providerId="LiveId" clId="{B452C5CC-4381-43A2-ABA7-10C7ED9FE639}" dt="2020-06-11T21:29:56.613" v="30" actId="12"/>
          <ac:spMkLst>
            <pc:docMk/>
            <pc:sldMk cId="766146673" sldId="271"/>
            <ac:spMk id="60" creationId="{8028A904-3CB3-45B2-B286-FACA8B4F54C5}"/>
          </ac:spMkLst>
        </pc:spChg>
        <pc:spChg chg="mod">
          <ac:chgData name="Trenny Mongar" userId="f3235382a4a7a8bc" providerId="LiveId" clId="{B452C5CC-4381-43A2-ABA7-10C7ED9FE639}" dt="2020-06-11T21:30:03.820" v="31" actId="12"/>
          <ac:spMkLst>
            <pc:docMk/>
            <pc:sldMk cId="766146673" sldId="271"/>
            <ac:spMk id="61" creationId="{40B717B7-9FEB-496E-B068-FD3D810142E7}"/>
          </ac:spMkLst>
        </pc:spChg>
        <pc:grpChg chg="mod ord">
          <ac:chgData name="Trenny Mongar" userId="f3235382a4a7a8bc" providerId="LiveId" clId="{B452C5CC-4381-43A2-ABA7-10C7ED9FE639}" dt="2020-06-11T21:28:34.550" v="22" actId="1076"/>
          <ac:grpSpMkLst>
            <pc:docMk/>
            <pc:sldMk cId="766146673" sldId="271"/>
            <ac:grpSpMk id="29" creationId="{32EB18DF-853C-4C4B-B18E-F0B5855154A0}"/>
          </ac:grpSpMkLst>
        </pc:grpChg>
        <pc:picChg chg="mod">
          <ac:chgData name="Trenny Mongar" userId="f3235382a4a7a8bc" providerId="LiveId" clId="{B452C5CC-4381-43A2-ABA7-10C7ED9FE639}" dt="2020-06-11T21:30:20.055" v="32" actId="1076"/>
          <ac:picMkLst>
            <pc:docMk/>
            <pc:sldMk cId="766146673" sldId="271"/>
            <ac:picMk id="37" creationId="{9FF4F27B-442B-4D02-B16D-78A6D215CEDB}"/>
          </ac:picMkLst>
        </pc:picChg>
        <pc:picChg chg="mod ord">
          <ac:chgData name="Trenny Mongar" userId="f3235382a4a7a8bc" providerId="LiveId" clId="{B452C5CC-4381-43A2-ABA7-10C7ED9FE639}" dt="2020-06-11T21:28:48.022" v="24" actId="166"/>
          <ac:picMkLst>
            <pc:docMk/>
            <pc:sldMk cId="766146673" sldId="271"/>
            <ac:picMk id="69" creationId="{DB2136F5-C23C-4C61-9896-E909BB25E6B0}"/>
          </ac:picMkLst>
        </pc:picChg>
      </pc:sldChg>
      <pc:sldChg chg="addSp delSp modSp mod">
        <pc:chgData name="Trenny Mongar" userId="f3235382a4a7a8bc" providerId="LiveId" clId="{B452C5CC-4381-43A2-ABA7-10C7ED9FE639}" dt="2020-06-18T01:34:01.827" v="139" actId="1076"/>
        <pc:sldMkLst>
          <pc:docMk/>
          <pc:sldMk cId="389577289" sldId="273"/>
        </pc:sldMkLst>
        <pc:spChg chg="mod">
          <ac:chgData name="Trenny Mongar" userId="f3235382a4a7a8bc" providerId="LiveId" clId="{B452C5CC-4381-43A2-ABA7-10C7ED9FE639}" dt="2020-06-18T01:33:18.187" v="135" actId="1076"/>
          <ac:spMkLst>
            <pc:docMk/>
            <pc:sldMk cId="389577289" sldId="273"/>
            <ac:spMk id="5" creationId="{00000000-0000-0000-0000-000000000000}"/>
          </ac:spMkLst>
        </pc:spChg>
        <pc:spChg chg="mod">
          <ac:chgData name="Trenny Mongar" userId="f3235382a4a7a8bc" providerId="LiveId" clId="{B452C5CC-4381-43A2-ABA7-10C7ED9FE639}" dt="2020-06-11T21:31:11.073" v="40" actId="1076"/>
          <ac:spMkLst>
            <pc:docMk/>
            <pc:sldMk cId="389577289" sldId="273"/>
            <ac:spMk id="7" creationId="{00000000-0000-0000-0000-000000000000}"/>
          </ac:spMkLst>
        </pc:spChg>
        <pc:spChg chg="mod">
          <ac:chgData name="Trenny Mongar" userId="f3235382a4a7a8bc" providerId="LiveId" clId="{B452C5CC-4381-43A2-ABA7-10C7ED9FE639}" dt="2020-06-11T21:34:07.208" v="70" actId="1076"/>
          <ac:spMkLst>
            <pc:docMk/>
            <pc:sldMk cId="389577289" sldId="273"/>
            <ac:spMk id="10" creationId="{00000000-0000-0000-0000-000000000000}"/>
          </ac:spMkLst>
        </pc:spChg>
        <pc:spChg chg="mod">
          <ac:chgData name="Trenny Mongar" userId="f3235382a4a7a8bc" providerId="LiveId" clId="{B452C5CC-4381-43A2-ABA7-10C7ED9FE639}" dt="2020-06-11T21:34:25.888" v="73" actId="207"/>
          <ac:spMkLst>
            <pc:docMk/>
            <pc:sldMk cId="389577289" sldId="273"/>
            <ac:spMk id="13" creationId="{00000000-0000-0000-0000-000000000000}"/>
          </ac:spMkLst>
        </pc:spChg>
        <pc:spChg chg="mod">
          <ac:chgData name="Trenny Mongar" userId="f3235382a4a7a8bc" providerId="LiveId" clId="{B452C5CC-4381-43A2-ABA7-10C7ED9FE639}" dt="2020-06-11T21:35:00.184" v="76" actId="1076"/>
          <ac:spMkLst>
            <pc:docMk/>
            <pc:sldMk cId="389577289" sldId="273"/>
            <ac:spMk id="14" creationId="{00000000-0000-0000-0000-000000000000}"/>
          </ac:spMkLst>
        </pc:spChg>
        <pc:spChg chg="mod">
          <ac:chgData name="Trenny Mongar" userId="f3235382a4a7a8bc" providerId="LiveId" clId="{B452C5CC-4381-43A2-ABA7-10C7ED9FE639}" dt="2020-06-11T21:32:31.332" v="53" actId="1076"/>
          <ac:spMkLst>
            <pc:docMk/>
            <pc:sldMk cId="389577289" sldId="273"/>
            <ac:spMk id="19" creationId="{00000000-0000-0000-0000-000000000000}"/>
          </ac:spMkLst>
        </pc:spChg>
        <pc:spChg chg="mod">
          <ac:chgData name="Trenny Mongar" userId="f3235382a4a7a8bc" providerId="LiveId" clId="{B452C5CC-4381-43A2-ABA7-10C7ED9FE639}" dt="2020-06-11T21:31:53.031" v="48" actId="207"/>
          <ac:spMkLst>
            <pc:docMk/>
            <pc:sldMk cId="389577289" sldId="273"/>
            <ac:spMk id="20" creationId="{00000000-0000-0000-0000-000000000000}"/>
          </ac:spMkLst>
        </pc:spChg>
        <pc:spChg chg="del mod">
          <ac:chgData name="Trenny Mongar" userId="f3235382a4a7a8bc" providerId="LiveId" clId="{B452C5CC-4381-43A2-ABA7-10C7ED9FE639}" dt="2020-06-11T21:33:17.991" v="63" actId="478"/>
          <ac:spMkLst>
            <pc:docMk/>
            <pc:sldMk cId="389577289" sldId="273"/>
            <ac:spMk id="23" creationId="{00000000-0000-0000-0000-000000000000}"/>
          </ac:spMkLst>
        </pc:spChg>
        <pc:spChg chg="mod ord">
          <ac:chgData name="Trenny Mongar" userId="f3235382a4a7a8bc" providerId="LiveId" clId="{B452C5CC-4381-43A2-ABA7-10C7ED9FE639}" dt="2020-06-11T21:32:55.176" v="61" actId="166"/>
          <ac:spMkLst>
            <pc:docMk/>
            <pc:sldMk cId="389577289" sldId="273"/>
            <ac:spMk id="26" creationId="{00000000-0000-0000-0000-000000000000}"/>
          </ac:spMkLst>
        </pc:spChg>
        <pc:spChg chg="mod">
          <ac:chgData name="Trenny Mongar" userId="f3235382a4a7a8bc" providerId="LiveId" clId="{B452C5CC-4381-43A2-ABA7-10C7ED9FE639}" dt="2020-06-11T21:33:49.117" v="68" actId="1076"/>
          <ac:spMkLst>
            <pc:docMk/>
            <pc:sldMk cId="389577289" sldId="273"/>
            <ac:spMk id="27" creationId="{00000000-0000-0000-0000-000000000000}"/>
          </ac:spMkLst>
        </pc:spChg>
        <pc:spChg chg="mod">
          <ac:chgData name="Trenny Mongar" userId="f3235382a4a7a8bc" providerId="LiveId" clId="{B452C5CC-4381-43A2-ABA7-10C7ED9FE639}" dt="2020-06-11T21:32:46.611" v="57" actId="1076"/>
          <ac:spMkLst>
            <pc:docMk/>
            <pc:sldMk cId="389577289" sldId="273"/>
            <ac:spMk id="40" creationId="{00000000-0000-0000-0000-000000000000}"/>
          </ac:spMkLst>
        </pc:spChg>
        <pc:spChg chg="mod">
          <ac:chgData name="Trenny Mongar" userId="f3235382a4a7a8bc" providerId="LiveId" clId="{B452C5CC-4381-43A2-ABA7-10C7ED9FE639}" dt="2020-06-11T21:34:12.135" v="71" actId="14100"/>
          <ac:spMkLst>
            <pc:docMk/>
            <pc:sldMk cId="389577289" sldId="273"/>
            <ac:spMk id="42" creationId="{00000000-0000-0000-0000-000000000000}"/>
          </ac:spMkLst>
        </pc:spChg>
        <pc:spChg chg="add mod">
          <ac:chgData name="Trenny Mongar" userId="f3235382a4a7a8bc" providerId="LiveId" clId="{B452C5CC-4381-43A2-ABA7-10C7ED9FE639}" dt="2020-06-11T21:33:41.915" v="67" actId="1076"/>
          <ac:spMkLst>
            <pc:docMk/>
            <pc:sldMk cId="389577289" sldId="273"/>
            <ac:spMk id="44" creationId="{FDCDEE7A-1F07-401A-B56B-555E245FA860}"/>
          </ac:spMkLst>
        </pc:spChg>
        <pc:spChg chg="mod ord">
          <ac:chgData name="Trenny Mongar" userId="f3235382a4a7a8bc" providerId="LiveId" clId="{B452C5CC-4381-43A2-ABA7-10C7ED9FE639}" dt="2020-06-11T21:31:32.490" v="44" actId="166"/>
          <ac:spMkLst>
            <pc:docMk/>
            <pc:sldMk cId="389577289" sldId="273"/>
            <ac:spMk id="49" creationId="{00000000-0000-0000-0000-000000000000}"/>
          </ac:spMkLst>
        </pc:spChg>
        <pc:spChg chg="mod">
          <ac:chgData name="Trenny Mongar" userId="f3235382a4a7a8bc" providerId="LiveId" clId="{B452C5CC-4381-43A2-ABA7-10C7ED9FE639}" dt="2020-06-18T01:34:01.827" v="139" actId="1076"/>
          <ac:spMkLst>
            <pc:docMk/>
            <pc:sldMk cId="389577289" sldId="273"/>
            <ac:spMk id="63" creationId="{6FF04112-5165-42D8-8616-FDFA39367898}"/>
          </ac:spMkLst>
        </pc:spChg>
        <pc:picChg chg="mod">
          <ac:chgData name="Trenny Mongar" userId="f3235382a4a7a8bc" providerId="LiveId" clId="{B452C5CC-4381-43A2-ABA7-10C7ED9FE639}" dt="2020-06-11T21:34:42.476" v="74" actId="1076"/>
          <ac:picMkLst>
            <pc:docMk/>
            <pc:sldMk cId="389577289" sldId="273"/>
            <ac:picMk id="28" creationId="{9820CB1D-7801-45A9-8F62-62BAD374B148}"/>
          </ac:picMkLst>
        </pc:picChg>
        <pc:picChg chg="mod">
          <ac:chgData name="Trenny Mongar" userId="f3235382a4a7a8bc" providerId="LiveId" clId="{B452C5CC-4381-43A2-ABA7-10C7ED9FE639}" dt="2020-06-18T01:33:43.386" v="136" actId="1076"/>
          <ac:picMkLst>
            <pc:docMk/>
            <pc:sldMk cId="389577289" sldId="273"/>
            <ac:picMk id="37" creationId="{C14FC839-B23E-4D8E-93B3-EBE349E65E61}"/>
          </ac:picMkLst>
        </pc:picChg>
      </pc:sldChg>
      <pc:sldChg chg="modSp mod">
        <pc:chgData name="Trenny Mongar" userId="f3235382a4a7a8bc" providerId="LiveId" clId="{B452C5CC-4381-43A2-ABA7-10C7ED9FE639}" dt="2020-06-18T01:42:33.370" v="165" actId="1076"/>
        <pc:sldMkLst>
          <pc:docMk/>
          <pc:sldMk cId="865388198" sldId="278"/>
        </pc:sldMkLst>
        <pc:picChg chg="mod">
          <ac:chgData name="Trenny Mongar" userId="f3235382a4a7a8bc" providerId="LiveId" clId="{B452C5CC-4381-43A2-ABA7-10C7ED9FE639}" dt="2020-06-18T01:42:33.370" v="165" actId="1076"/>
          <ac:picMkLst>
            <pc:docMk/>
            <pc:sldMk cId="865388198" sldId="278"/>
            <ac:picMk id="14" creationId="{B6F52004-8DAB-4972-9738-93C67125655E}"/>
          </ac:picMkLst>
        </pc:picChg>
      </pc:sldChg>
      <pc:sldChg chg="modSp mod">
        <pc:chgData name="Trenny Mongar" userId="f3235382a4a7a8bc" providerId="LiveId" clId="{B452C5CC-4381-43A2-ABA7-10C7ED9FE639}" dt="2020-06-18T01:35:36.308" v="143" actId="1076"/>
        <pc:sldMkLst>
          <pc:docMk/>
          <pc:sldMk cId="2033073710" sldId="279"/>
        </pc:sldMkLst>
        <pc:spChg chg="mod">
          <ac:chgData name="Trenny Mongar" userId="f3235382a4a7a8bc" providerId="LiveId" clId="{B452C5CC-4381-43A2-ABA7-10C7ED9FE639}" dt="2020-06-18T01:35:18.842" v="141" actId="1076"/>
          <ac:spMkLst>
            <pc:docMk/>
            <pc:sldMk cId="2033073710" sldId="279"/>
            <ac:spMk id="12" creationId="{00000000-0000-0000-0000-000000000000}"/>
          </ac:spMkLst>
        </pc:spChg>
        <pc:spChg chg="mod ord">
          <ac:chgData name="Trenny Mongar" userId="f3235382a4a7a8bc" providerId="LiveId" clId="{B452C5CC-4381-43A2-ABA7-10C7ED9FE639}" dt="2020-06-11T21:35:48.576" v="80" actId="1076"/>
          <ac:spMkLst>
            <pc:docMk/>
            <pc:sldMk cId="2033073710" sldId="279"/>
            <ac:spMk id="13" creationId="{00000000-0000-0000-0000-000000000000}"/>
          </ac:spMkLst>
        </pc:spChg>
        <pc:grpChg chg="mod">
          <ac:chgData name="Trenny Mongar" userId="f3235382a4a7a8bc" providerId="LiveId" clId="{B452C5CC-4381-43A2-ABA7-10C7ED9FE639}" dt="2020-06-11T21:35:38.665" v="79" actId="1076"/>
          <ac:grpSpMkLst>
            <pc:docMk/>
            <pc:sldMk cId="2033073710" sldId="279"/>
            <ac:grpSpMk id="29" creationId="{32EB18DF-853C-4C4B-B18E-F0B5855154A0}"/>
          </ac:grpSpMkLst>
        </pc:grpChg>
        <pc:picChg chg="mod">
          <ac:chgData name="Trenny Mongar" userId="f3235382a4a7a8bc" providerId="LiveId" clId="{B452C5CC-4381-43A2-ABA7-10C7ED9FE639}" dt="2020-06-18T01:35:22.510" v="142" actId="14100"/>
          <ac:picMkLst>
            <pc:docMk/>
            <pc:sldMk cId="2033073710" sldId="279"/>
            <ac:picMk id="22" creationId="{664FF921-A92E-4DFC-A09A-EB2564246631}"/>
          </ac:picMkLst>
        </pc:picChg>
        <pc:picChg chg="mod">
          <ac:chgData name="Trenny Mongar" userId="f3235382a4a7a8bc" providerId="LiveId" clId="{B452C5CC-4381-43A2-ABA7-10C7ED9FE639}" dt="2020-06-18T01:35:36.308" v="143" actId="1076"/>
          <ac:picMkLst>
            <pc:docMk/>
            <pc:sldMk cId="2033073710" sldId="279"/>
            <ac:picMk id="30" creationId="{1C0120BC-5CA1-48F3-B4C0-F49539418F9D}"/>
          </ac:picMkLst>
        </pc:picChg>
        <pc:picChg chg="mod">
          <ac:chgData name="Trenny Mongar" userId="f3235382a4a7a8bc" providerId="LiveId" clId="{B452C5CC-4381-43A2-ABA7-10C7ED9FE639}" dt="2020-06-11T21:36:31.670" v="83" actId="1076"/>
          <ac:picMkLst>
            <pc:docMk/>
            <pc:sldMk cId="2033073710" sldId="279"/>
            <ac:picMk id="33" creationId="{0BB274AC-ED69-4E9E-9723-CB8D87AF905F}"/>
          </ac:picMkLst>
        </pc:picChg>
      </pc:sldChg>
      <pc:sldChg chg="addSp modSp mod">
        <pc:chgData name="Trenny Mongar" userId="f3235382a4a7a8bc" providerId="LiveId" clId="{B452C5CC-4381-43A2-ABA7-10C7ED9FE639}" dt="2020-06-18T01:37:01.520" v="147" actId="1076"/>
        <pc:sldMkLst>
          <pc:docMk/>
          <pc:sldMk cId="730978492" sldId="285"/>
        </pc:sldMkLst>
        <pc:spChg chg="add mod">
          <ac:chgData name="Trenny Mongar" userId="f3235382a4a7a8bc" providerId="LiveId" clId="{B452C5CC-4381-43A2-ABA7-10C7ED9FE639}" dt="2020-06-18T01:36:45.097" v="146" actId="207"/>
          <ac:spMkLst>
            <pc:docMk/>
            <pc:sldMk cId="730978492" sldId="285"/>
            <ac:spMk id="2" creationId="{64D500E9-743A-40E2-ABA7-F05FC8B34FF6}"/>
          </ac:spMkLst>
        </pc:spChg>
        <pc:picChg chg="mod">
          <ac:chgData name="Trenny Mongar" userId="f3235382a4a7a8bc" providerId="LiveId" clId="{B452C5CC-4381-43A2-ABA7-10C7ED9FE639}" dt="2020-06-18T01:37:01.520" v="147" actId="1076"/>
          <ac:picMkLst>
            <pc:docMk/>
            <pc:sldMk cId="730978492" sldId="285"/>
            <ac:picMk id="7" creationId="{C76C36A2-A4C3-43C9-B360-338B36537A23}"/>
          </ac:picMkLst>
        </pc:picChg>
      </pc:sldChg>
      <pc:sldChg chg="modSp mod">
        <pc:chgData name="Trenny Mongar" userId="f3235382a4a7a8bc" providerId="LiveId" clId="{B452C5CC-4381-43A2-ABA7-10C7ED9FE639}" dt="2020-06-11T21:38:17.188" v="98" actId="1076"/>
        <pc:sldMkLst>
          <pc:docMk/>
          <pc:sldMk cId="2601739793" sldId="286"/>
        </pc:sldMkLst>
        <pc:spChg chg="mod">
          <ac:chgData name="Trenny Mongar" userId="f3235382a4a7a8bc" providerId="LiveId" clId="{B452C5CC-4381-43A2-ABA7-10C7ED9FE639}" dt="2020-06-11T21:37:59.784" v="96" actId="207"/>
          <ac:spMkLst>
            <pc:docMk/>
            <pc:sldMk cId="2601739793" sldId="286"/>
            <ac:spMk id="6" creationId="{00000000-0000-0000-0000-000000000000}"/>
          </ac:spMkLst>
        </pc:spChg>
        <pc:spChg chg="mod ord">
          <ac:chgData name="Trenny Mongar" userId="f3235382a4a7a8bc" providerId="LiveId" clId="{B452C5CC-4381-43A2-ABA7-10C7ED9FE639}" dt="2020-06-11T21:38:17.188" v="98" actId="1076"/>
          <ac:spMkLst>
            <pc:docMk/>
            <pc:sldMk cId="2601739793" sldId="286"/>
            <ac:spMk id="13" creationId="{00000000-0000-0000-0000-000000000000}"/>
          </ac:spMkLst>
        </pc:spChg>
        <pc:grpChg chg="mod ord">
          <ac:chgData name="Trenny Mongar" userId="f3235382a4a7a8bc" providerId="LiveId" clId="{B452C5CC-4381-43A2-ABA7-10C7ED9FE639}" dt="2020-06-11T21:38:07.094" v="97" actId="1076"/>
          <ac:grpSpMkLst>
            <pc:docMk/>
            <pc:sldMk cId="2601739793" sldId="286"/>
            <ac:grpSpMk id="29" creationId="{32EB18DF-853C-4C4B-B18E-F0B5855154A0}"/>
          </ac:grpSpMkLst>
        </pc:grpChg>
      </pc:sldChg>
      <pc:sldChg chg="addSp modSp mod">
        <pc:chgData name="Trenny Mongar" userId="f3235382a4a7a8bc" providerId="LiveId" clId="{B452C5CC-4381-43A2-ABA7-10C7ED9FE639}" dt="2020-06-18T01:37:27.658" v="150" actId="207"/>
        <pc:sldMkLst>
          <pc:docMk/>
          <pc:sldMk cId="3243369283" sldId="288"/>
        </pc:sldMkLst>
        <pc:spChg chg="add mod">
          <ac:chgData name="Trenny Mongar" userId="f3235382a4a7a8bc" providerId="LiveId" clId="{B452C5CC-4381-43A2-ABA7-10C7ED9FE639}" dt="2020-06-18T01:37:27.658" v="150" actId="207"/>
          <ac:spMkLst>
            <pc:docMk/>
            <pc:sldMk cId="3243369283" sldId="288"/>
            <ac:spMk id="2" creationId="{58A39601-F91B-449C-B38B-53E31E1D9567}"/>
          </ac:spMkLst>
        </pc:spChg>
      </pc:sldChg>
      <pc:sldChg chg="addSp modSp mod">
        <pc:chgData name="Trenny Mongar" userId="f3235382a4a7a8bc" providerId="LiveId" clId="{B452C5CC-4381-43A2-ABA7-10C7ED9FE639}" dt="2020-06-18T01:41:03.122" v="164" actId="1076"/>
        <pc:sldMkLst>
          <pc:docMk/>
          <pc:sldMk cId="3107453833" sldId="290"/>
        </pc:sldMkLst>
        <pc:spChg chg="add mod">
          <ac:chgData name="Trenny Mongar" userId="f3235382a4a7a8bc" providerId="LiveId" clId="{B452C5CC-4381-43A2-ABA7-10C7ED9FE639}" dt="2020-06-18T01:37:56.207" v="153" actId="207"/>
          <ac:spMkLst>
            <pc:docMk/>
            <pc:sldMk cId="3107453833" sldId="290"/>
            <ac:spMk id="2" creationId="{4A678A8D-F35C-4170-BF7A-20DC03867503}"/>
          </ac:spMkLst>
        </pc:spChg>
        <pc:spChg chg="mod">
          <ac:chgData name="Trenny Mongar" userId="f3235382a4a7a8bc" providerId="LiveId" clId="{B452C5CC-4381-43A2-ABA7-10C7ED9FE639}" dt="2020-06-18T01:40:48.463" v="163" actId="1076"/>
          <ac:spMkLst>
            <pc:docMk/>
            <pc:sldMk cId="3107453833" sldId="290"/>
            <ac:spMk id="26" creationId="{C2F068B6-0099-4334-AE96-4B60A4A7E9CA}"/>
          </ac:spMkLst>
        </pc:spChg>
        <pc:spChg chg="mod">
          <ac:chgData name="Trenny Mongar" userId="f3235382a4a7a8bc" providerId="LiveId" clId="{B452C5CC-4381-43A2-ABA7-10C7ED9FE639}" dt="2020-06-18T01:40:42.687" v="162" actId="14100"/>
          <ac:spMkLst>
            <pc:docMk/>
            <pc:sldMk cId="3107453833" sldId="290"/>
            <ac:spMk id="27" creationId="{0465E935-5B6A-4A05-AFDE-D5306907FD75}"/>
          </ac:spMkLst>
        </pc:spChg>
        <pc:picChg chg="mod">
          <ac:chgData name="Trenny Mongar" userId="f3235382a4a7a8bc" providerId="LiveId" clId="{B452C5CC-4381-43A2-ABA7-10C7ED9FE639}" dt="2020-06-18T01:41:03.122" v="164" actId="1076"/>
          <ac:picMkLst>
            <pc:docMk/>
            <pc:sldMk cId="3107453833" sldId="290"/>
            <ac:picMk id="13" creationId="{5AC33F35-9F4A-4DEF-8E3A-7A115A46EB90}"/>
          </ac:picMkLst>
        </pc:picChg>
      </pc:sldChg>
    </pc:docChg>
  </pc:docChgLst>
  <pc:docChgLst>
    <pc:chgData name="Trenny Mongar" userId="f3235382a4a7a8bc" providerId="LiveId" clId="{BDE79E58-CF9F-41CC-8448-05BBBD3001C6}"/>
    <pc:docChg chg="undo custSel addSld delSld modSld sldOrd">
      <pc:chgData name="Trenny Mongar" userId="f3235382a4a7a8bc" providerId="LiveId" clId="{BDE79E58-CF9F-41CC-8448-05BBBD3001C6}" dt="2020-05-28T22:38:14.329" v="3553" actId="14100"/>
      <pc:docMkLst>
        <pc:docMk/>
      </pc:docMkLst>
      <pc:sldChg chg="addSp delSp modSp mod">
        <pc:chgData name="Trenny Mongar" userId="f3235382a4a7a8bc" providerId="LiveId" clId="{BDE79E58-CF9F-41CC-8448-05BBBD3001C6}" dt="2020-05-28T07:40:39.779" v="3275" actId="478"/>
        <pc:sldMkLst>
          <pc:docMk/>
          <pc:sldMk cId="0" sldId="256"/>
        </pc:sldMkLst>
        <pc:spChg chg="del">
          <ac:chgData name="Trenny Mongar" userId="f3235382a4a7a8bc" providerId="LiveId" clId="{BDE79E58-CF9F-41CC-8448-05BBBD3001C6}" dt="2020-05-28T00:35:19.404" v="0" actId="478"/>
          <ac:spMkLst>
            <pc:docMk/>
            <pc:sldMk cId="0" sldId="256"/>
            <ac:spMk id="2" creationId="{00000000-0000-0000-0000-000000000000}"/>
          </ac:spMkLst>
        </pc:spChg>
        <pc:spChg chg="mod">
          <ac:chgData name="Trenny Mongar" userId="f3235382a4a7a8bc" providerId="LiveId" clId="{BDE79E58-CF9F-41CC-8448-05BBBD3001C6}" dt="2020-05-28T00:35:43.796" v="2" actId="164"/>
          <ac:spMkLst>
            <pc:docMk/>
            <pc:sldMk cId="0" sldId="256"/>
            <ac:spMk id="3" creationId="{00000000-0000-0000-0000-000000000000}"/>
          </ac:spMkLst>
        </pc:spChg>
        <pc:spChg chg="mod">
          <ac:chgData name="Trenny Mongar" userId="f3235382a4a7a8bc" providerId="LiveId" clId="{BDE79E58-CF9F-41CC-8448-05BBBD3001C6}" dt="2020-05-28T00:36:03.311" v="4" actId="164"/>
          <ac:spMkLst>
            <pc:docMk/>
            <pc:sldMk cId="0" sldId="256"/>
            <ac:spMk id="4" creationId="{00000000-0000-0000-0000-000000000000}"/>
          </ac:spMkLst>
        </pc:spChg>
        <pc:spChg chg="mod">
          <ac:chgData name="Trenny Mongar" userId="f3235382a4a7a8bc" providerId="LiveId" clId="{BDE79E58-CF9F-41CC-8448-05BBBD3001C6}" dt="2020-05-28T00:36:03.311" v="4" actId="164"/>
          <ac:spMkLst>
            <pc:docMk/>
            <pc:sldMk cId="0" sldId="256"/>
            <ac:spMk id="5" creationId="{00000000-0000-0000-0000-000000000000}"/>
          </ac:spMkLst>
        </pc:spChg>
        <pc:spChg chg="mod">
          <ac:chgData name="Trenny Mongar" userId="f3235382a4a7a8bc" providerId="LiveId" clId="{BDE79E58-CF9F-41CC-8448-05BBBD3001C6}" dt="2020-05-28T00:36:03.311" v="4" actId="164"/>
          <ac:spMkLst>
            <pc:docMk/>
            <pc:sldMk cId="0" sldId="256"/>
            <ac:spMk id="6" creationId="{00000000-0000-0000-0000-000000000000}"/>
          </ac:spMkLst>
        </pc:spChg>
        <pc:spChg chg="mod">
          <ac:chgData name="Trenny Mongar" userId="f3235382a4a7a8bc" providerId="LiveId" clId="{BDE79E58-CF9F-41CC-8448-05BBBD3001C6}" dt="2020-05-28T00:35:43.796" v="2" actId="164"/>
          <ac:spMkLst>
            <pc:docMk/>
            <pc:sldMk cId="0" sldId="256"/>
            <ac:spMk id="7" creationId="{00000000-0000-0000-0000-000000000000}"/>
          </ac:spMkLst>
        </pc:spChg>
        <pc:spChg chg="mod">
          <ac:chgData name="Trenny Mongar" userId="f3235382a4a7a8bc" providerId="LiveId" clId="{BDE79E58-CF9F-41CC-8448-05BBBD3001C6}" dt="2020-05-28T00:35:43.796" v="2" actId="164"/>
          <ac:spMkLst>
            <pc:docMk/>
            <pc:sldMk cId="0" sldId="256"/>
            <ac:spMk id="8" creationId="{00000000-0000-0000-0000-000000000000}"/>
          </ac:spMkLst>
        </pc:spChg>
        <pc:spChg chg="mod">
          <ac:chgData name="Trenny Mongar" userId="f3235382a4a7a8bc" providerId="LiveId" clId="{BDE79E58-CF9F-41CC-8448-05BBBD3001C6}" dt="2020-05-28T00:49:51.287" v="91" actId="1076"/>
          <ac:spMkLst>
            <pc:docMk/>
            <pc:sldMk cId="0" sldId="256"/>
            <ac:spMk id="9" creationId="{00000000-0000-0000-0000-000000000000}"/>
          </ac:spMkLst>
        </pc:spChg>
        <pc:spChg chg="mod">
          <ac:chgData name="Trenny Mongar" userId="f3235382a4a7a8bc" providerId="LiveId" clId="{BDE79E58-CF9F-41CC-8448-05BBBD3001C6}" dt="2020-05-28T00:35:43.796" v="2" actId="164"/>
          <ac:spMkLst>
            <pc:docMk/>
            <pc:sldMk cId="0" sldId="256"/>
            <ac:spMk id="10" creationId="{00000000-0000-0000-0000-000000000000}"/>
          </ac:spMkLst>
        </pc:spChg>
        <pc:spChg chg="mod">
          <ac:chgData name="Trenny Mongar" userId="f3235382a4a7a8bc" providerId="LiveId" clId="{BDE79E58-CF9F-41CC-8448-05BBBD3001C6}" dt="2020-05-28T00:35:43.796" v="2" actId="164"/>
          <ac:spMkLst>
            <pc:docMk/>
            <pc:sldMk cId="0" sldId="256"/>
            <ac:spMk id="11" creationId="{00000000-0000-0000-0000-000000000000}"/>
          </ac:spMkLst>
        </pc:spChg>
        <pc:spChg chg="mod">
          <ac:chgData name="Trenny Mongar" userId="f3235382a4a7a8bc" providerId="LiveId" clId="{BDE79E58-CF9F-41CC-8448-05BBBD3001C6}" dt="2020-05-28T00:35:43.796" v="2" actId="164"/>
          <ac:spMkLst>
            <pc:docMk/>
            <pc:sldMk cId="0" sldId="256"/>
            <ac:spMk id="12" creationId="{00000000-0000-0000-0000-000000000000}"/>
          </ac:spMkLst>
        </pc:spChg>
        <pc:spChg chg="mod">
          <ac:chgData name="Trenny Mongar" userId="f3235382a4a7a8bc" providerId="LiveId" clId="{BDE79E58-CF9F-41CC-8448-05BBBD3001C6}" dt="2020-05-28T00:35:43.796" v="2" actId="164"/>
          <ac:spMkLst>
            <pc:docMk/>
            <pc:sldMk cId="0" sldId="256"/>
            <ac:spMk id="13" creationId="{00000000-0000-0000-0000-000000000000}"/>
          </ac:spMkLst>
        </pc:spChg>
        <pc:spChg chg="mod">
          <ac:chgData name="Trenny Mongar" userId="f3235382a4a7a8bc" providerId="LiveId" clId="{BDE79E58-CF9F-41CC-8448-05BBBD3001C6}" dt="2020-05-28T00:36:03.311" v="4" actId="164"/>
          <ac:spMkLst>
            <pc:docMk/>
            <pc:sldMk cId="0" sldId="256"/>
            <ac:spMk id="15" creationId="{00000000-0000-0000-0000-000000000000}"/>
          </ac:spMkLst>
        </pc:spChg>
        <pc:spChg chg="mod">
          <ac:chgData name="Trenny Mongar" userId="f3235382a4a7a8bc" providerId="LiveId" clId="{BDE79E58-CF9F-41CC-8448-05BBBD3001C6}" dt="2020-05-28T00:50:41.335" v="95" actId="164"/>
          <ac:spMkLst>
            <pc:docMk/>
            <pc:sldMk cId="0" sldId="256"/>
            <ac:spMk id="16" creationId="{00000000-0000-0000-0000-000000000000}"/>
          </ac:spMkLst>
        </pc:spChg>
        <pc:spChg chg="mod">
          <ac:chgData name="Trenny Mongar" userId="f3235382a4a7a8bc" providerId="LiveId" clId="{BDE79E58-CF9F-41CC-8448-05BBBD3001C6}" dt="2020-05-28T00:35:43.796" v="2" actId="164"/>
          <ac:spMkLst>
            <pc:docMk/>
            <pc:sldMk cId="0" sldId="256"/>
            <ac:spMk id="17" creationId="{00000000-0000-0000-0000-000000000000}"/>
          </ac:spMkLst>
        </pc:spChg>
        <pc:spChg chg="mod">
          <ac:chgData name="Trenny Mongar" userId="f3235382a4a7a8bc" providerId="LiveId" clId="{BDE79E58-CF9F-41CC-8448-05BBBD3001C6}" dt="2020-05-28T00:35:43.796" v="2" actId="164"/>
          <ac:spMkLst>
            <pc:docMk/>
            <pc:sldMk cId="0" sldId="256"/>
            <ac:spMk id="18" creationId="{00000000-0000-0000-0000-000000000000}"/>
          </ac:spMkLst>
        </pc:spChg>
        <pc:spChg chg="mod">
          <ac:chgData name="Trenny Mongar" userId="f3235382a4a7a8bc" providerId="LiveId" clId="{BDE79E58-CF9F-41CC-8448-05BBBD3001C6}" dt="2020-05-28T00:35:43.796" v="2" actId="164"/>
          <ac:spMkLst>
            <pc:docMk/>
            <pc:sldMk cId="0" sldId="256"/>
            <ac:spMk id="19" creationId="{00000000-0000-0000-0000-000000000000}"/>
          </ac:spMkLst>
        </pc:spChg>
        <pc:spChg chg="mod">
          <ac:chgData name="Trenny Mongar" userId="f3235382a4a7a8bc" providerId="LiveId" clId="{BDE79E58-CF9F-41CC-8448-05BBBD3001C6}" dt="2020-05-28T00:35:43.796" v="2" actId="164"/>
          <ac:spMkLst>
            <pc:docMk/>
            <pc:sldMk cId="0" sldId="256"/>
            <ac:spMk id="20" creationId="{00000000-0000-0000-0000-000000000000}"/>
          </ac:spMkLst>
        </pc:spChg>
        <pc:spChg chg="mod">
          <ac:chgData name="Trenny Mongar" userId="f3235382a4a7a8bc" providerId="LiveId" clId="{BDE79E58-CF9F-41CC-8448-05BBBD3001C6}" dt="2020-05-28T00:35:43.796" v="2" actId="164"/>
          <ac:spMkLst>
            <pc:docMk/>
            <pc:sldMk cId="0" sldId="256"/>
            <ac:spMk id="21" creationId="{00000000-0000-0000-0000-000000000000}"/>
          </ac:spMkLst>
        </pc:spChg>
        <pc:spChg chg="mod">
          <ac:chgData name="Trenny Mongar" userId="f3235382a4a7a8bc" providerId="LiveId" clId="{BDE79E58-CF9F-41CC-8448-05BBBD3001C6}" dt="2020-05-28T00:35:43.796" v="2" actId="164"/>
          <ac:spMkLst>
            <pc:docMk/>
            <pc:sldMk cId="0" sldId="256"/>
            <ac:spMk id="22" creationId="{00000000-0000-0000-0000-000000000000}"/>
          </ac:spMkLst>
        </pc:spChg>
        <pc:spChg chg="mod">
          <ac:chgData name="Trenny Mongar" userId="f3235382a4a7a8bc" providerId="LiveId" clId="{BDE79E58-CF9F-41CC-8448-05BBBD3001C6}" dt="2020-05-28T00:35:43.796" v="2" actId="164"/>
          <ac:spMkLst>
            <pc:docMk/>
            <pc:sldMk cId="0" sldId="256"/>
            <ac:spMk id="23" creationId="{00000000-0000-0000-0000-000000000000}"/>
          </ac:spMkLst>
        </pc:spChg>
        <pc:spChg chg="mod">
          <ac:chgData name="Trenny Mongar" userId="f3235382a4a7a8bc" providerId="LiveId" clId="{BDE79E58-CF9F-41CC-8448-05BBBD3001C6}" dt="2020-05-28T00:35:43.796" v="2" actId="164"/>
          <ac:spMkLst>
            <pc:docMk/>
            <pc:sldMk cId="0" sldId="256"/>
            <ac:spMk id="24" creationId="{00000000-0000-0000-0000-000000000000}"/>
          </ac:spMkLst>
        </pc:spChg>
        <pc:spChg chg="mod">
          <ac:chgData name="Trenny Mongar" userId="f3235382a4a7a8bc" providerId="LiveId" clId="{BDE79E58-CF9F-41CC-8448-05BBBD3001C6}" dt="2020-05-28T00:35:43.796" v="2" actId="164"/>
          <ac:spMkLst>
            <pc:docMk/>
            <pc:sldMk cId="0" sldId="256"/>
            <ac:spMk id="25" creationId="{00000000-0000-0000-0000-000000000000}"/>
          </ac:spMkLst>
        </pc:spChg>
        <pc:spChg chg="mod">
          <ac:chgData name="Trenny Mongar" userId="f3235382a4a7a8bc" providerId="LiveId" clId="{BDE79E58-CF9F-41CC-8448-05BBBD3001C6}" dt="2020-05-28T00:35:43.796" v="2" actId="164"/>
          <ac:spMkLst>
            <pc:docMk/>
            <pc:sldMk cId="0" sldId="256"/>
            <ac:spMk id="26" creationId="{00000000-0000-0000-0000-000000000000}"/>
          </ac:spMkLst>
        </pc:spChg>
        <pc:spChg chg="mod">
          <ac:chgData name="Trenny Mongar" userId="f3235382a4a7a8bc" providerId="LiveId" clId="{BDE79E58-CF9F-41CC-8448-05BBBD3001C6}" dt="2020-05-28T00:35:43.796" v="2" actId="164"/>
          <ac:spMkLst>
            <pc:docMk/>
            <pc:sldMk cId="0" sldId="256"/>
            <ac:spMk id="27" creationId="{00000000-0000-0000-0000-000000000000}"/>
          </ac:spMkLst>
        </pc:spChg>
        <pc:spChg chg="mod">
          <ac:chgData name="Trenny Mongar" userId="f3235382a4a7a8bc" providerId="LiveId" clId="{BDE79E58-CF9F-41CC-8448-05BBBD3001C6}" dt="2020-05-28T00:35:43.796" v="2" actId="164"/>
          <ac:spMkLst>
            <pc:docMk/>
            <pc:sldMk cId="0" sldId="256"/>
            <ac:spMk id="28" creationId="{00000000-0000-0000-0000-000000000000}"/>
          </ac:spMkLst>
        </pc:spChg>
        <pc:spChg chg="mod">
          <ac:chgData name="Trenny Mongar" userId="f3235382a4a7a8bc" providerId="LiveId" clId="{BDE79E58-CF9F-41CC-8448-05BBBD3001C6}" dt="2020-05-28T00:50:41.335" v="95" actId="164"/>
          <ac:spMkLst>
            <pc:docMk/>
            <pc:sldMk cId="0" sldId="256"/>
            <ac:spMk id="29" creationId="{00000000-0000-0000-0000-000000000000}"/>
          </ac:spMkLst>
        </pc:spChg>
        <pc:spChg chg="del mod">
          <ac:chgData name="Trenny Mongar" userId="f3235382a4a7a8bc" providerId="LiveId" clId="{BDE79E58-CF9F-41CC-8448-05BBBD3001C6}" dt="2020-05-28T00:48:12.082" v="78" actId="478"/>
          <ac:spMkLst>
            <pc:docMk/>
            <pc:sldMk cId="0" sldId="256"/>
            <ac:spMk id="30" creationId="{00000000-0000-0000-0000-000000000000}"/>
          </ac:spMkLst>
        </pc:spChg>
        <pc:spChg chg="mod">
          <ac:chgData name="Trenny Mongar" userId="f3235382a4a7a8bc" providerId="LiveId" clId="{BDE79E58-CF9F-41CC-8448-05BBBD3001C6}" dt="2020-05-28T00:39:07.528" v="45" actId="164"/>
          <ac:spMkLst>
            <pc:docMk/>
            <pc:sldMk cId="0" sldId="256"/>
            <ac:spMk id="32" creationId="{00000000-0000-0000-0000-000000000000}"/>
          </ac:spMkLst>
        </pc:spChg>
        <pc:spChg chg="mod">
          <ac:chgData name="Trenny Mongar" userId="f3235382a4a7a8bc" providerId="LiveId" clId="{BDE79E58-CF9F-41CC-8448-05BBBD3001C6}" dt="2020-05-28T00:39:07.528" v="45" actId="164"/>
          <ac:spMkLst>
            <pc:docMk/>
            <pc:sldMk cId="0" sldId="256"/>
            <ac:spMk id="33" creationId="{00000000-0000-0000-0000-000000000000}"/>
          </ac:spMkLst>
        </pc:spChg>
        <pc:spChg chg="mod">
          <ac:chgData name="Trenny Mongar" userId="f3235382a4a7a8bc" providerId="LiveId" clId="{BDE79E58-CF9F-41CC-8448-05BBBD3001C6}" dt="2020-05-28T00:39:00.013" v="44" actId="164"/>
          <ac:spMkLst>
            <pc:docMk/>
            <pc:sldMk cId="0" sldId="256"/>
            <ac:spMk id="34" creationId="{00000000-0000-0000-0000-000000000000}"/>
          </ac:spMkLst>
        </pc:spChg>
        <pc:spChg chg="mod">
          <ac:chgData name="Trenny Mongar" userId="f3235382a4a7a8bc" providerId="LiveId" clId="{BDE79E58-CF9F-41CC-8448-05BBBD3001C6}" dt="2020-05-28T00:39:00.013" v="44" actId="164"/>
          <ac:spMkLst>
            <pc:docMk/>
            <pc:sldMk cId="0" sldId="256"/>
            <ac:spMk id="35" creationId="{00000000-0000-0000-0000-000000000000}"/>
          </ac:spMkLst>
        </pc:spChg>
        <pc:spChg chg="mod">
          <ac:chgData name="Trenny Mongar" userId="f3235382a4a7a8bc" providerId="LiveId" clId="{BDE79E58-CF9F-41CC-8448-05BBBD3001C6}" dt="2020-05-28T00:39:00.013" v="44" actId="164"/>
          <ac:spMkLst>
            <pc:docMk/>
            <pc:sldMk cId="0" sldId="256"/>
            <ac:spMk id="36" creationId="{00000000-0000-0000-0000-000000000000}"/>
          </ac:spMkLst>
        </pc:spChg>
        <pc:spChg chg="mod">
          <ac:chgData name="Trenny Mongar" userId="f3235382a4a7a8bc" providerId="LiveId" clId="{BDE79E58-CF9F-41CC-8448-05BBBD3001C6}" dt="2020-05-28T00:39:00.013" v="44" actId="164"/>
          <ac:spMkLst>
            <pc:docMk/>
            <pc:sldMk cId="0" sldId="256"/>
            <ac:spMk id="37" creationId="{00000000-0000-0000-0000-000000000000}"/>
          </ac:spMkLst>
        </pc:spChg>
        <pc:spChg chg="mod">
          <ac:chgData name="Trenny Mongar" userId="f3235382a4a7a8bc" providerId="LiveId" clId="{BDE79E58-CF9F-41CC-8448-05BBBD3001C6}" dt="2020-05-28T00:39:00.013" v="44" actId="164"/>
          <ac:spMkLst>
            <pc:docMk/>
            <pc:sldMk cId="0" sldId="256"/>
            <ac:spMk id="38" creationId="{00000000-0000-0000-0000-000000000000}"/>
          </ac:spMkLst>
        </pc:spChg>
        <pc:spChg chg="mod">
          <ac:chgData name="Trenny Mongar" userId="f3235382a4a7a8bc" providerId="LiveId" clId="{BDE79E58-CF9F-41CC-8448-05BBBD3001C6}" dt="2020-05-28T00:39:00.013" v="44" actId="164"/>
          <ac:spMkLst>
            <pc:docMk/>
            <pc:sldMk cId="0" sldId="256"/>
            <ac:spMk id="39" creationId="{00000000-0000-0000-0000-000000000000}"/>
          </ac:spMkLst>
        </pc:spChg>
        <pc:spChg chg="mod">
          <ac:chgData name="Trenny Mongar" userId="f3235382a4a7a8bc" providerId="LiveId" clId="{BDE79E58-CF9F-41CC-8448-05BBBD3001C6}" dt="2020-05-28T00:39:00.013" v="44" actId="164"/>
          <ac:spMkLst>
            <pc:docMk/>
            <pc:sldMk cId="0" sldId="256"/>
            <ac:spMk id="40" creationId="{00000000-0000-0000-0000-000000000000}"/>
          </ac:spMkLst>
        </pc:spChg>
        <pc:spChg chg="mod">
          <ac:chgData name="Trenny Mongar" userId="f3235382a4a7a8bc" providerId="LiveId" clId="{BDE79E58-CF9F-41CC-8448-05BBBD3001C6}" dt="2020-05-28T00:39:00.013" v="44" actId="164"/>
          <ac:spMkLst>
            <pc:docMk/>
            <pc:sldMk cId="0" sldId="256"/>
            <ac:spMk id="41" creationId="{00000000-0000-0000-0000-000000000000}"/>
          </ac:spMkLst>
        </pc:spChg>
        <pc:spChg chg="mod">
          <ac:chgData name="Trenny Mongar" userId="f3235382a4a7a8bc" providerId="LiveId" clId="{BDE79E58-CF9F-41CC-8448-05BBBD3001C6}" dt="2020-05-28T00:39:00.013" v="44" actId="164"/>
          <ac:spMkLst>
            <pc:docMk/>
            <pc:sldMk cId="0" sldId="256"/>
            <ac:spMk id="42" creationId="{00000000-0000-0000-0000-000000000000}"/>
          </ac:spMkLst>
        </pc:spChg>
        <pc:spChg chg="mod">
          <ac:chgData name="Trenny Mongar" userId="f3235382a4a7a8bc" providerId="LiveId" clId="{BDE79E58-CF9F-41CC-8448-05BBBD3001C6}" dt="2020-05-28T00:39:00.013" v="44" actId="164"/>
          <ac:spMkLst>
            <pc:docMk/>
            <pc:sldMk cId="0" sldId="256"/>
            <ac:spMk id="43" creationId="{00000000-0000-0000-0000-000000000000}"/>
          </ac:spMkLst>
        </pc:spChg>
        <pc:spChg chg="mod">
          <ac:chgData name="Trenny Mongar" userId="f3235382a4a7a8bc" providerId="LiveId" clId="{BDE79E58-CF9F-41CC-8448-05BBBD3001C6}" dt="2020-05-28T00:39:00.013" v="44" actId="164"/>
          <ac:spMkLst>
            <pc:docMk/>
            <pc:sldMk cId="0" sldId="256"/>
            <ac:spMk id="44" creationId="{00000000-0000-0000-0000-000000000000}"/>
          </ac:spMkLst>
        </pc:spChg>
        <pc:spChg chg="mod">
          <ac:chgData name="Trenny Mongar" userId="f3235382a4a7a8bc" providerId="LiveId" clId="{BDE79E58-CF9F-41CC-8448-05BBBD3001C6}" dt="2020-05-28T00:39:00.013" v="44" actId="164"/>
          <ac:spMkLst>
            <pc:docMk/>
            <pc:sldMk cId="0" sldId="256"/>
            <ac:spMk id="45" creationId="{00000000-0000-0000-0000-000000000000}"/>
          </ac:spMkLst>
        </pc:spChg>
        <pc:spChg chg="mod">
          <ac:chgData name="Trenny Mongar" userId="f3235382a4a7a8bc" providerId="LiveId" clId="{BDE79E58-CF9F-41CC-8448-05BBBD3001C6}" dt="2020-05-28T00:39:00.013" v="44" actId="164"/>
          <ac:spMkLst>
            <pc:docMk/>
            <pc:sldMk cId="0" sldId="256"/>
            <ac:spMk id="46" creationId="{00000000-0000-0000-0000-000000000000}"/>
          </ac:spMkLst>
        </pc:spChg>
        <pc:spChg chg="mod">
          <ac:chgData name="Trenny Mongar" userId="f3235382a4a7a8bc" providerId="LiveId" clId="{BDE79E58-CF9F-41CC-8448-05BBBD3001C6}" dt="2020-05-28T00:39:00.013" v="44" actId="164"/>
          <ac:spMkLst>
            <pc:docMk/>
            <pc:sldMk cId="0" sldId="256"/>
            <ac:spMk id="47" creationId="{00000000-0000-0000-0000-000000000000}"/>
          </ac:spMkLst>
        </pc:spChg>
        <pc:spChg chg="mod">
          <ac:chgData name="Trenny Mongar" userId="f3235382a4a7a8bc" providerId="LiveId" clId="{BDE79E58-CF9F-41CC-8448-05BBBD3001C6}" dt="2020-05-28T00:39:07.528" v="45" actId="164"/>
          <ac:spMkLst>
            <pc:docMk/>
            <pc:sldMk cId="0" sldId="256"/>
            <ac:spMk id="48" creationId="{00000000-0000-0000-0000-000000000000}"/>
          </ac:spMkLst>
        </pc:spChg>
        <pc:spChg chg="mod">
          <ac:chgData name="Trenny Mongar" userId="f3235382a4a7a8bc" providerId="LiveId" clId="{BDE79E58-CF9F-41CC-8448-05BBBD3001C6}" dt="2020-05-28T00:39:00.013" v="44" actId="164"/>
          <ac:spMkLst>
            <pc:docMk/>
            <pc:sldMk cId="0" sldId="256"/>
            <ac:spMk id="49" creationId="{00000000-0000-0000-0000-000000000000}"/>
          </ac:spMkLst>
        </pc:spChg>
        <pc:spChg chg="mod">
          <ac:chgData name="Trenny Mongar" userId="f3235382a4a7a8bc" providerId="LiveId" clId="{BDE79E58-CF9F-41CC-8448-05BBBD3001C6}" dt="2020-05-28T00:39:00.013" v="44" actId="164"/>
          <ac:spMkLst>
            <pc:docMk/>
            <pc:sldMk cId="0" sldId="256"/>
            <ac:spMk id="50" creationId="{00000000-0000-0000-0000-000000000000}"/>
          </ac:spMkLst>
        </pc:spChg>
        <pc:spChg chg="del mod">
          <ac:chgData name="Trenny Mongar" userId="f3235382a4a7a8bc" providerId="LiveId" clId="{BDE79E58-CF9F-41CC-8448-05BBBD3001C6}" dt="2020-05-28T07:40:38.855" v="3274" actId="478"/>
          <ac:spMkLst>
            <pc:docMk/>
            <pc:sldMk cId="0" sldId="256"/>
            <ac:spMk id="68" creationId="{00000000-0000-0000-0000-000000000000}"/>
          </ac:spMkLst>
        </pc:spChg>
        <pc:spChg chg="del">
          <ac:chgData name="Trenny Mongar" userId="f3235382a4a7a8bc" providerId="LiveId" clId="{BDE79E58-CF9F-41CC-8448-05BBBD3001C6}" dt="2020-05-28T00:38:08.775" v="37" actId="478"/>
          <ac:spMkLst>
            <pc:docMk/>
            <pc:sldMk cId="0" sldId="256"/>
            <ac:spMk id="69" creationId="{00000000-0000-0000-0000-000000000000}"/>
          </ac:spMkLst>
        </pc:spChg>
        <pc:spChg chg="mod">
          <ac:chgData name="Trenny Mongar" userId="f3235382a4a7a8bc" providerId="LiveId" clId="{BDE79E58-CF9F-41CC-8448-05BBBD3001C6}" dt="2020-05-28T07:40:01.455" v="3268" actId="207"/>
          <ac:spMkLst>
            <pc:docMk/>
            <pc:sldMk cId="0" sldId="256"/>
            <ac:spMk id="70" creationId="{00000000-0000-0000-0000-000000000000}"/>
          </ac:spMkLst>
        </pc:spChg>
        <pc:spChg chg="del mod">
          <ac:chgData name="Trenny Mongar" userId="f3235382a4a7a8bc" providerId="LiveId" clId="{BDE79E58-CF9F-41CC-8448-05BBBD3001C6}" dt="2020-05-28T07:40:39.779" v="3275" actId="478"/>
          <ac:spMkLst>
            <pc:docMk/>
            <pc:sldMk cId="0" sldId="256"/>
            <ac:spMk id="71" creationId="{00000000-0000-0000-0000-000000000000}"/>
          </ac:spMkLst>
        </pc:spChg>
        <pc:grpChg chg="add del mod">
          <ac:chgData name="Trenny Mongar" userId="f3235382a4a7a8bc" providerId="LiveId" clId="{BDE79E58-CF9F-41CC-8448-05BBBD3001C6}" dt="2020-05-28T00:51:56.151" v="100" actId="478"/>
          <ac:grpSpMkLst>
            <pc:docMk/>
            <pc:sldMk cId="0" sldId="256"/>
            <ac:grpSpMk id="14" creationId="{25774FCE-8B95-49F0-9484-2D29204D7BD9}"/>
          </ac:grpSpMkLst>
        </pc:grpChg>
        <pc:grpChg chg="add mod">
          <ac:chgData name="Trenny Mongar" userId="f3235382a4a7a8bc" providerId="LiveId" clId="{BDE79E58-CF9F-41CC-8448-05BBBD3001C6}" dt="2020-05-28T00:50:41.335" v="95" actId="164"/>
          <ac:grpSpMkLst>
            <pc:docMk/>
            <pc:sldMk cId="0" sldId="256"/>
            <ac:grpSpMk id="31" creationId="{E0D41156-AE27-43C8-B32D-064D30DEA3DC}"/>
          </ac:grpSpMkLst>
        </pc:grpChg>
        <pc:grpChg chg="add mod">
          <ac:chgData name="Trenny Mongar" userId="f3235382a4a7a8bc" providerId="LiveId" clId="{BDE79E58-CF9F-41CC-8448-05BBBD3001C6}" dt="2020-05-28T00:39:07.528" v="45" actId="164"/>
          <ac:grpSpMkLst>
            <pc:docMk/>
            <pc:sldMk cId="0" sldId="256"/>
            <ac:grpSpMk id="51" creationId="{DF17F95C-BB07-4DEB-9457-32D265BC262B}"/>
          </ac:grpSpMkLst>
        </pc:grpChg>
        <pc:grpChg chg="add mod">
          <ac:chgData name="Trenny Mongar" userId="f3235382a4a7a8bc" providerId="LiveId" clId="{BDE79E58-CF9F-41CC-8448-05BBBD3001C6}" dt="2020-05-28T00:47:58.249" v="77" actId="1076"/>
          <ac:grpSpMkLst>
            <pc:docMk/>
            <pc:sldMk cId="0" sldId="256"/>
            <ac:grpSpMk id="52" creationId="{EF50AF76-EE1E-4556-B5C6-213C01A4A415}"/>
          </ac:grpSpMkLst>
        </pc:grpChg>
        <pc:grpChg chg="add del mod">
          <ac:chgData name="Trenny Mongar" userId="f3235382a4a7a8bc" providerId="LiveId" clId="{BDE79E58-CF9F-41CC-8448-05BBBD3001C6}" dt="2020-05-28T00:51:57.402" v="101" actId="478"/>
          <ac:grpSpMkLst>
            <pc:docMk/>
            <pc:sldMk cId="0" sldId="256"/>
            <ac:grpSpMk id="55" creationId="{1664AC23-3408-4FEA-A61A-34365468222F}"/>
          </ac:grpSpMkLst>
        </pc:grpChg>
        <pc:picChg chg="add mod ord">
          <ac:chgData name="Trenny Mongar" userId="f3235382a4a7a8bc" providerId="LiveId" clId="{BDE79E58-CF9F-41CC-8448-05BBBD3001C6}" dt="2020-05-28T07:40:22.644" v="3271" actId="14100"/>
          <ac:picMkLst>
            <pc:docMk/>
            <pc:sldMk cId="0" sldId="256"/>
            <ac:picMk id="54" creationId="{526DD87B-875A-44C6-8C09-A55D00C30966}"/>
          </ac:picMkLst>
        </pc:picChg>
        <pc:picChg chg="mod">
          <ac:chgData name="Trenny Mongar" userId="f3235382a4a7a8bc" providerId="LiveId" clId="{BDE79E58-CF9F-41CC-8448-05BBBD3001C6}" dt="2020-05-28T07:40:33.496" v="3273" actId="14100"/>
          <ac:picMkLst>
            <pc:docMk/>
            <pc:sldMk cId="0" sldId="256"/>
            <ac:picMk id="74" creationId="{DA9C2191-255A-4877-8B82-9737C37801A8}"/>
          </ac:picMkLst>
        </pc:picChg>
      </pc:sldChg>
      <pc:sldChg chg="addSp delSp modSp mod">
        <pc:chgData name="Trenny Mongar" userId="f3235382a4a7a8bc" providerId="LiveId" clId="{BDE79E58-CF9F-41CC-8448-05BBBD3001C6}" dt="2020-05-28T08:12:20.948" v="3465" actId="14100"/>
        <pc:sldMkLst>
          <pc:docMk/>
          <pc:sldMk cId="0" sldId="257"/>
        </pc:sldMkLst>
        <pc:spChg chg="mod">
          <ac:chgData name="Trenny Mongar" userId="f3235382a4a7a8bc" providerId="LiveId" clId="{BDE79E58-CF9F-41CC-8448-05BBBD3001C6}" dt="2020-05-28T00:57:25.083" v="163" actId="164"/>
          <ac:spMkLst>
            <pc:docMk/>
            <pc:sldMk cId="0" sldId="257"/>
            <ac:spMk id="2" creationId="{00000000-0000-0000-0000-000000000000}"/>
          </ac:spMkLst>
        </pc:spChg>
        <pc:spChg chg="mod">
          <ac:chgData name="Trenny Mongar" userId="f3235382a4a7a8bc" providerId="LiveId" clId="{BDE79E58-CF9F-41CC-8448-05BBBD3001C6}" dt="2020-05-28T00:57:19.027" v="162" actId="164"/>
          <ac:spMkLst>
            <pc:docMk/>
            <pc:sldMk cId="0" sldId="257"/>
            <ac:spMk id="3" creationId="{00000000-0000-0000-0000-000000000000}"/>
          </ac:spMkLst>
        </pc:spChg>
        <pc:spChg chg="mod">
          <ac:chgData name="Trenny Mongar" userId="f3235382a4a7a8bc" providerId="LiveId" clId="{BDE79E58-CF9F-41CC-8448-05BBBD3001C6}" dt="2020-05-28T00:57:19.027" v="162" actId="164"/>
          <ac:spMkLst>
            <pc:docMk/>
            <pc:sldMk cId="0" sldId="257"/>
            <ac:spMk id="4" creationId="{00000000-0000-0000-0000-000000000000}"/>
          </ac:spMkLst>
        </pc:spChg>
        <pc:spChg chg="mod">
          <ac:chgData name="Trenny Mongar" userId="f3235382a4a7a8bc" providerId="LiveId" clId="{BDE79E58-CF9F-41CC-8448-05BBBD3001C6}" dt="2020-05-28T00:57:19.027" v="162" actId="164"/>
          <ac:spMkLst>
            <pc:docMk/>
            <pc:sldMk cId="0" sldId="257"/>
            <ac:spMk id="5" creationId="{00000000-0000-0000-0000-000000000000}"/>
          </ac:spMkLst>
        </pc:spChg>
        <pc:spChg chg="mod">
          <ac:chgData name="Trenny Mongar" userId="f3235382a4a7a8bc" providerId="LiveId" clId="{BDE79E58-CF9F-41CC-8448-05BBBD3001C6}" dt="2020-05-28T00:57:51.258" v="168" actId="1076"/>
          <ac:spMkLst>
            <pc:docMk/>
            <pc:sldMk cId="0" sldId="257"/>
            <ac:spMk id="6" creationId="{00000000-0000-0000-0000-000000000000}"/>
          </ac:spMkLst>
        </pc:spChg>
        <pc:spChg chg="mod">
          <ac:chgData name="Trenny Mongar" userId="f3235382a4a7a8bc" providerId="LiveId" clId="{BDE79E58-CF9F-41CC-8448-05BBBD3001C6}" dt="2020-05-28T00:57:46.086" v="167" actId="1076"/>
          <ac:spMkLst>
            <pc:docMk/>
            <pc:sldMk cId="0" sldId="257"/>
            <ac:spMk id="7" creationId="{00000000-0000-0000-0000-000000000000}"/>
          </ac:spMkLst>
        </pc:spChg>
        <pc:spChg chg="mod">
          <ac:chgData name="Trenny Mongar" userId="f3235382a4a7a8bc" providerId="LiveId" clId="{BDE79E58-CF9F-41CC-8448-05BBBD3001C6}" dt="2020-05-28T00:57:25.083" v="163" actId="164"/>
          <ac:spMkLst>
            <pc:docMk/>
            <pc:sldMk cId="0" sldId="257"/>
            <ac:spMk id="8" creationId="{00000000-0000-0000-0000-000000000000}"/>
          </ac:spMkLst>
        </pc:spChg>
        <pc:spChg chg="mod">
          <ac:chgData name="Trenny Mongar" userId="f3235382a4a7a8bc" providerId="LiveId" clId="{BDE79E58-CF9F-41CC-8448-05BBBD3001C6}" dt="2020-05-28T00:57:19.027" v="162" actId="164"/>
          <ac:spMkLst>
            <pc:docMk/>
            <pc:sldMk cId="0" sldId="257"/>
            <ac:spMk id="9" creationId="{00000000-0000-0000-0000-000000000000}"/>
          </ac:spMkLst>
        </pc:spChg>
        <pc:spChg chg="mod">
          <ac:chgData name="Trenny Mongar" userId="f3235382a4a7a8bc" providerId="LiveId" clId="{BDE79E58-CF9F-41CC-8448-05BBBD3001C6}" dt="2020-05-28T00:57:25.083" v="163" actId="164"/>
          <ac:spMkLst>
            <pc:docMk/>
            <pc:sldMk cId="0" sldId="257"/>
            <ac:spMk id="10" creationId="{00000000-0000-0000-0000-000000000000}"/>
          </ac:spMkLst>
        </pc:spChg>
        <pc:spChg chg="mod">
          <ac:chgData name="Trenny Mongar" userId="f3235382a4a7a8bc" providerId="LiveId" clId="{BDE79E58-CF9F-41CC-8448-05BBBD3001C6}" dt="2020-05-28T00:57:19.027" v="162" actId="164"/>
          <ac:spMkLst>
            <pc:docMk/>
            <pc:sldMk cId="0" sldId="257"/>
            <ac:spMk id="11" creationId="{00000000-0000-0000-0000-000000000000}"/>
          </ac:spMkLst>
        </pc:spChg>
        <pc:spChg chg="mod">
          <ac:chgData name="Trenny Mongar" userId="f3235382a4a7a8bc" providerId="LiveId" clId="{BDE79E58-CF9F-41CC-8448-05BBBD3001C6}" dt="2020-05-28T00:57:25.083" v="163" actId="164"/>
          <ac:spMkLst>
            <pc:docMk/>
            <pc:sldMk cId="0" sldId="257"/>
            <ac:spMk id="12" creationId="{00000000-0000-0000-0000-000000000000}"/>
          </ac:spMkLst>
        </pc:spChg>
        <pc:spChg chg="mod">
          <ac:chgData name="Trenny Mongar" userId="f3235382a4a7a8bc" providerId="LiveId" clId="{BDE79E58-CF9F-41CC-8448-05BBBD3001C6}" dt="2020-05-28T00:57:41.920" v="166" actId="1076"/>
          <ac:spMkLst>
            <pc:docMk/>
            <pc:sldMk cId="0" sldId="257"/>
            <ac:spMk id="13" creationId="{00000000-0000-0000-0000-000000000000}"/>
          </ac:spMkLst>
        </pc:spChg>
        <pc:spChg chg="del">
          <ac:chgData name="Trenny Mongar" userId="f3235382a4a7a8bc" providerId="LiveId" clId="{BDE79E58-CF9F-41CC-8448-05BBBD3001C6}" dt="2020-05-28T00:56:44.968" v="159" actId="478"/>
          <ac:spMkLst>
            <pc:docMk/>
            <pc:sldMk cId="0" sldId="257"/>
            <ac:spMk id="14" creationId="{9D07A6F8-987E-41D4-B20D-D5BD96E7CFB3}"/>
          </ac:spMkLst>
        </pc:spChg>
        <pc:spChg chg="del mod">
          <ac:chgData name="Trenny Mongar" userId="f3235382a4a7a8bc" providerId="LiveId" clId="{BDE79E58-CF9F-41CC-8448-05BBBD3001C6}" dt="2020-05-28T04:29:43" v="1690" actId="478"/>
          <ac:spMkLst>
            <pc:docMk/>
            <pc:sldMk cId="0" sldId="257"/>
            <ac:spMk id="15" creationId="{00000000-0000-0000-0000-000000000000}"/>
          </ac:spMkLst>
        </pc:spChg>
        <pc:spChg chg="mod">
          <ac:chgData name="Trenny Mongar" userId="f3235382a4a7a8bc" providerId="LiveId" clId="{BDE79E58-CF9F-41CC-8448-05BBBD3001C6}" dt="2020-05-28T01:14:44.984" v="344" actId="1076"/>
          <ac:spMkLst>
            <pc:docMk/>
            <pc:sldMk cId="0" sldId="257"/>
            <ac:spMk id="16" creationId="{00000000-0000-0000-0000-000000000000}"/>
          </ac:spMkLst>
        </pc:spChg>
        <pc:spChg chg="del">
          <ac:chgData name="Trenny Mongar" userId="f3235382a4a7a8bc" providerId="LiveId" clId="{BDE79E58-CF9F-41CC-8448-05BBBD3001C6}" dt="2020-05-28T00:55:45.490" v="146" actId="21"/>
          <ac:spMkLst>
            <pc:docMk/>
            <pc:sldMk cId="0" sldId="257"/>
            <ac:spMk id="17" creationId="{00000000-0000-0000-0000-000000000000}"/>
          </ac:spMkLst>
        </pc:spChg>
        <pc:spChg chg="del mod">
          <ac:chgData name="Trenny Mongar" userId="f3235382a4a7a8bc" providerId="LiveId" clId="{BDE79E58-CF9F-41CC-8448-05BBBD3001C6}" dt="2020-05-28T04:29:40.358" v="1687" actId="478"/>
          <ac:spMkLst>
            <pc:docMk/>
            <pc:sldMk cId="0" sldId="257"/>
            <ac:spMk id="18" creationId="{00000000-0000-0000-0000-000000000000}"/>
          </ac:spMkLst>
        </pc:spChg>
        <pc:spChg chg="del mod">
          <ac:chgData name="Trenny Mongar" userId="f3235382a4a7a8bc" providerId="LiveId" clId="{BDE79E58-CF9F-41CC-8448-05BBBD3001C6}" dt="2020-05-28T04:29:41.463" v="1688" actId="478"/>
          <ac:spMkLst>
            <pc:docMk/>
            <pc:sldMk cId="0" sldId="257"/>
            <ac:spMk id="19" creationId="{00000000-0000-0000-0000-000000000000}"/>
          </ac:spMkLst>
        </pc:spChg>
        <pc:spChg chg="del mod">
          <ac:chgData name="Trenny Mongar" userId="f3235382a4a7a8bc" providerId="LiveId" clId="{BDE79E58-CF9F-41CC-8448-05BBBD3001C6}" dt="2020-05-28T04:29:42.278" v="1689" actId="478"/>
          <ac:spMkLst>
            <pc:docMk/>
            <pc:sldMk cId="0" sldId="257"/>
            <ac:spMk id="20" creationId="{00000000-0000-0000-0000-000000000000}"/>
          </ac:spMkLst>
        </pc:spChg>
        <pc:spChg chg="mod">
          <ac:chgData name="Trenny Mongar" userId="f3235382a4a7a8bc" providerId="LiveId" clId="{BDE79E58-CF9F-41CC-8448-05BBBD3001C6}" dt="2020-05-28T00:56:28.815" v="156" actId="14100"/>
          <ac:spMkLst>
            <pc:docMk/>
            <pc:sldMk cId="0" sldId="257"/>
            <ac:spMk id="21" creationId="{00000000-0000-0000-0000-000000000000}"/>
          </ac:spMkLst>
        </pc:spChg>
        <pc:spChg chg="del">
          <ac:chgData name="Trenny Mongar" userId="f3235382a4a7a8bc" providerId="LiveId" clId="{BDE79E58-CF9F-41CC-8448-05BBBD3001C6}" dt="2020-05-28T00:56:42.064" v="158" actId="21"/>
          <ac:spMkLst>
            <pc:docMk/>
            <pc:sldMk cId="0" sldId="257"/>
            <ac:spMk id="22" creationId="{00000000-0000-0000-0000-000000000000}"/>
          </ac:spMkLst>
        </pc:spChg>
        <pc:spChg chg="del">
          <ac:chgData name="Trenny Mongar" userId="f3235382a4a7a8bc" providerId="LiveId" clId="{BDE79E58-CF9F-41CC-8448-05BBBD3001C6}" dt="2020-05-28T00:56:35.032" v="157" actId="21"/>
          <ac:spMkLst>
            <pc:docMk/>
            <pc:sldMk cId="0" sldId="257"/>
            <ac:spMk id="24" creationId="{00000000-0000-0000-0000-000000000000}"/>
          </ac:spMkLst>
        </pc:spChg>
        <pc:spChg chg="add mod">
          <ac:chgData name="Trenny Mongar" userId="f3235382a4a7a8bc" providerId="LiveId" clId="{BDE79E58-CF9F-41CC-8448-05BBBD3001C6}" dt="2020-05-28T01:14:31.997" v="341" actId="1076"/>
          <ac:spMkLst>
            <pc:docMk/>
            <pc:sldMk cId="0" sldId="257"/>
            <ac:spMk id="25" creationId="{E1B376F2-BF3B-4BC6-9AED-58D22FC89EFA}"/>
          </ac:spMkLst>
        </pc:spChg>
        <pc:spChg chg="add del mod">
          <ac:chgData name="Trenny Mongar" userId="f3235382a4a7a8bc" providerId="LiveId" clId="{BDE79E58-CF9F-41CC-8448-05BBBD3001C6}" dt="2020-05-28T00:59:27.820" v="174" actId="478"/>
          <ac:spMkLst>
            <pc:docMk/>
            <pc:sldMk cId="0" sldId="257"/>
            <ac:spMk id="30" creationId="{97A25B3E-F57A-4A42-9664-959A03CED15E}"/>
          </ac:spMkLst>
        </pc:spChg>
        <pc:spChg chg="add del mod">
          <ac:chgData name="Trenny Mongar" userId="f3235382a4a7a8bc" providerId="LiveId" clId="{BDE79E58-CF9F-41CC-8448-05BBBD3001C6}" dt="2020-05-28T00:59:27.820" v="174" actId="478"/>
          <ac:spMkLst>
            <pc:docMk/>
            <pc:sldMk cId="0" sldId="257"/>
            <ac:spMk id="31" creationId="{EA3C5334-7B6E-4253-B03F-91CEF594396A}"/>
          </ac:spMkLst>
        </pc:spChg>
        <pc:spChg chg="add mod">
          <ac:chgData name="Trenny Mongar" userId="f3235382a4a7a8bc" providerId="LiveId" clId="{BDE79E58-CF9F-41CC-8448-05BBBD3001C6}" dt="2020-05-28T08:11:32.865" v="3458" actId="123"/>
          <ac:spMkLst>
            <pc:docMk/>
            <pc:sldMk cId="0" sldId="257"/>
            <ac:spMk id="32" creationId="{16D98BCE-2C7F-4B50-80F1-110211BD79CA}"/>
          </ac:spMkLst>
        </pc:spChg>
        <pc:spChg chg="add mod">
          <ac:chgData name="Trenny Mongar" userId="f3235382a4a7a8bc" providerId="LiveId" clId="{BDE79E58-CF9F-41CC-8448-05BBBD3001C6}" dt="2020-05-28T01:30:10.691" v="449" actId="1076"/>
          <ac:spMkLst>
            <pc:docMk/>
            <pc:sldMk cId="0" sldId="257"/>
            <ac:spMk id="39" creationId="{E4379010-34F3-48F5-998E-15F5EDE569C9}"/>
          </ac:spMkLst>
        </pc:spChg>
        <pc:spChg chg="add mod">
          <ac:chgData name="Trenny Mongar" userId="f3235382a4a7a8bc" providerId="LiveId" clId="{BDE79E58-CF9F-41CC-8448-05BBBD3001C6}" dt="2020-05-28T08:11:40.181" v="3459" actId="123"/>
          <ac:spMkLst>
            <pc:docMk/>
            <pc:sldMk cId="0" sldId="257"/>
            <ac:spMk id="40" creationId="{5F0BE929-4B35-46F9-89DC-1B560B3FB163}"/>
          </ac:spMkLst>
        </pc:spChg>
        <pc:spChg chg="add mod">
          <ac:chgData name="Trenny Mongar" userId="f3235382a4a7a8bc" providerId="LiveId" clId="{BDE79E58-CF9F-41CC-8448-05BBBD3001C6}" dt="2020-05-28T08:11:46.037" v="3460" actId="123"/>
          <ac:spMkLst>
            <pc:docMk/>
            <pc:sldMk cId="0" sldId="257"/>
            <ac:spMk id="41" creationId="{C8EA2267-7FEC-4CD0-9616-ECDCF1612B48}"/>
          </ac:spMkLst>
        </pc:spChg>
        <pc:spChg chg="add mod ord">
          <ac:chgData name="Trenny Mongar" userId="f3235382a4a7a8bc" providerId="LiveId" clId="{BDE79E58-CF9F-41CC-8448-05BBBD3001C6}" dt="2020-05-28T08:12:20.948" v="3465" actId="14100"/>
          <ac:spMkLst>
            <pc:docMk/>
            <pc:sldMk cId="0" sldId="257"/>
            <ac:spMk id="48" creationId="{32466F28-F73D-4B47-BF23-B9A760EC010C}"/>
          </ac:spMkLst>
        </pc:spChg>
        <pc:spChg chg="add mod">
          <ac:chgData name="Trenny Mongar" userId="f3235382a4a7a8bc" providerId="LiveId" clId="{BDE79E58-CF9F-41CC-8448-05BBBD3001C6}" dt="2020-05-28T01:20:41.145" v="391" actId="1076"/>
          <ac:spMkLst>
            <pc:docMk/>
            <pc:sldMk cId="0" sldId="257"/>
            <ac:spMk id="49" creationId="{C2C7B279-5C48-46AA-BD43-237BC66C0315}"/>
          </ac:spMkLst>
        </pc:spChg>
        <pc:spChg chg="add mod">
          <ac:chgData name="Trenny Mongar" userId="f3235382a4a7a8bc" providerId="LiveId" clId="{BDE79E58-CF9F-41CC-8448-05BBBD3001C6}" dt="2020-05-28T01:21:28.925" v="397" actId="1076"/>
          <ac:spMkLst>
            <pc:docMk/>
            <pc:sldMk cId="0" sldId="257"/>
            <ac:spMk id="50" creationId="{2D9B7049-1328-4B23-83A4-95822DDFEB01}"/>
          </ac:spMkLst>
        </pc:spChg>
        <pc:spChg chg="add mod">
          <ac:chgData name="Trenny Mongar" userId="f3235382a4a7a8bc" providerId="LiveId" clId="{BDE79E58-CF9F-41CC-8448-05BBBD3001C6}" dt="2020-05-28T01:21:22.377" v="396" actId="1076"/>
          <ac:spMkLst>
            <pc:docMk/>
            <pc:sldMk cId="0" sldId="257"/>
            <ac:spMk id="51" creationId="{7B2B6EF1-99B5-4BCF-82A2-3DD4769CF7EA}"/>
          </ac:spMkLst>
        </pc:spChg>
        <pc:spChg chg="add mod">
          <ac:chgData name="Trenny Mongar" userId="f3235382a4a7a8bc" providerId="LiveId" clId="{BDE79E58-CF9F-41CC-8448-05BBBD3001C6}" dt="2020-05-28T01:29:58.551" v="447" actId="164"/>
          <ac:spMkLst>
            <pc:docMk/>
            <pc:sldMk cId="0" sldId="257"/>
            <ac:spMk id="54" creationId="{23E982EE-EE1A-48DA-B35A-206EAB9023A8}"/>
          </ac:spMkLst>
        </pc:spChg>
        <pc:spChg chg="add del">
          <ac:chgData name="Trenny Mongar" userId="f3235382a4a7a8bc" providerId="LiveId" clId="{BDE79E58-CF9F-41CC-8448-05BBBD3001C6}" dt="2020-05-28T01:28:08.129" v="441" actId="478"/>
          <ac:spMkLst>
            <pc:docMk/>
            <pc:sldMk cId="0" sldId="257"/>
            <ac:spMk id="55" creationId="{30C2DF1A-2C10-43A9-B55E-31FD3A0FD2A6}"/>
          </ac:spMkLst>
        </pc:spChg>
        <pc:grpChg chg="add mod">
          <ac:chgData name="Trenny Mongar" userId="f3235382a4a7a8bc" providerId="LiveId" clId="{BDE79E58-CF9F-41CC-8448-05BBBD3001C6}" dt="2020-05-28T00:57:31.839" v="164" actId="164"/>
          <ac:grpSpMkLst>
            <pc:docMk/>
            <pc:sldMk cId="0" sldId="257"/>
            <ac:grpSpMk id="27" creationId="{94496872-58AB-4122-B592-A773C4689EA4}"/>
          </ac:grpSpMkLst>
        </pc:grpChg>
        <pc:grpChg chg="add mod">
          <ac:chgData name="Trenny Mongar" userId="f3235382a4a7a8bc" providerId="LiveId" clId="{BDE79E58-CF9F-41CC-8448-05BBBD3001C6}" dt="2020-05-28T00:57:31.839" v="164" actId="164"/>
          <ac:grpSpMkLst>
            <pc:docMk/>
            <pc:sldMk cId="0" sldId="257"/>
            <ac:grpSpMk id="28" creationId="{2F7BD37D-978F-4EDE-8767-BF4569A4CC49}"/>
          </ac:grpSpMkLst>
        </pc:grpChg>
        <pc:grpChg chg="add mod">
          <ac:chgData name="Trenny Mongar" userId="f3235382a4a7a8bc" providerId="LiveId" clId="{BDE79E58-CF9F-41CC-8448-05BBBD3001C6}" dt="2020-05-28T00:57:37.109" v="165" actId="1076"/>
          <ac:grpSpMkLst>
            <pc:docMk/>
            <pc:sldMk cId="0" sldId="257"/>
            <ac:grpSpMk id="29" creationId="{32EB18DF-853C-4C4B-B18E-F0B5855154A0}"/>
          </ac:grpSpMkLst>
        </pc:grpChg>
        <pc:grpChg chg="add mod">
          <ac:chgData name="Trenny Mongar" userId="f3235382a4a7a8bc" providerId="LiveId" clId="{BDE79E58-CF9F-41CC-8448-05BBBD3001C6}" dt="2020-05-28T01:30:14.077" v="450" actId="1076"/>
          <ac:grpSpMkLst>
            <pc:docMk/>
            <pc:sldMk cId="0" sldId="257"/>
            <ac:grpSpMk id="58" creationId="{DC5C601D-8244-4CA1-B080-83ECB610C886}"/>
          </ac:grpSpMkLst>
        </pc:grpChg>
        <pc:picChg chg="mod">
          <ac:chgData name="Trenny Mongar" userId="f3235382a4a7a8bc" providerId="LiveId" clId="{BDE79E58-CF9F-41CC-8448-05BBBD3001C6}" dt="2020-05-28T07:50:12.908" v="3276" actId="14100"/>
          <ac:picMkLst>
            <pc:docMk/>
            <pc:sldMk cId="0" sldId="257"/>
            <ac:picMk id="26" creationId="{419EB580-5A65-4AD0-925A-66885AEAB6E4}"/>
          </ac:picMkLst>
        </pc:picChg>
        <pc:picChg chg="add del mod">
          <ac:chgData name="Trenny Mongar" userId="f3235382a4a7a8bc" providerId="LiveId" clId="{BDE79E58-CF9F-41CC-8448-05BBBD3001C6}" dt="2020-05-28T01:07:23.648" v="273" actId="478"/>
          <ac:picMkLst>
            <pc:docMk/>
            <pc:sldMk cId="0" sldId="257"/>
            <ac:picMk id="34" creationId="{17E091B0-3690-4EC8-ACBA-D2F57EC2B6F6}"/>
          </ac:picMkLst>
        </pc:picChg>
        <pc:picChg chg="add del mod">
          <ac:chgData name="Trenny Mongar" userId="f3235382a4a7a8bc" providerId="LiveId" clId="{BDE79E58-CF9F-41CC-8448-05BBBD3001C6}" dt="2020-05-28T01:06:20.553" v="261" actId="478"/>
          <ac:picMkLst>
            <pc:docMk/>
            <pc:sldMk cId="0" sldId="257"/>
            <ac:picMk id="36" creationId="{76DE0432-0E78-4747-866C-3C3C6AA5B94F}"/>
          </ac:picMkLst>
        </pc:picChg>
        <pc:picChg chg="add mod">
          <ac:chgData name="Trenny Mongar" userId="f3235382a4a7a8bc" providerId="LiveId" clId="{BDE79E58-CF9F-41CC-8448-05BBBD3001C6}" dt="2020-05-28T01:14:35.025" v="342" actId="1076"/>
          <ac:picMkLst>
            <pc:docMk/>
            <pc:sldMk cId="0" sldId="257"/>
            <ac:picMk id="38" creationId="{FBB6A786-5B1C-4FA3-A5E4-B12BFE8E6E53}"/>
          </ac:picMkLst>
        </pc:picChg>
        <pc:picChg chg="add mod">
          <ac:chgData name="Trenny Mongar" userId="f3235382a4a7a8bc" providerId="LiveId" clId="{BDE79E58-CF9F-41CC-8448-05BBBD3001C6}" dt="2020-05-28T01:16:36.248" v="364" actId="1076"/>
          <ac:picMkLst>
            <pc:docMk/>
            <pc:sldMk cId="0" sldId="257"/>
            <ac:picMk id="43" creationId="{ACFFC0AF-6809-4CE9-BE93-29E39033ED88}"/>
          </ac:picMkLst>
        </pc:picChg>
        <pc:picChg chg="add mod">
          <ac:chgData name="Trenny Mongar" userId="f3235382a4a7a8bc" providerId="LiveId" clId="{BDE79E58-CF9F-41CC-8448-05BBBD3001C6}" dt="2020-05-28T01:16:46.440" v="366" actId="1076"/>
          <ac:picMkLst>
            <pc:docMk/>
            <pc:sldMk cId="0" sldId="257"/>
            <ac:picMk id="45" creationId="{4A411643-886B-4A31-A32A-C0969B9874C5}"/>
          </ac:picMkLst>
        </pc:picChg>
        <pc:picChg chg="add mod">
          <ac:chgData name="Trenny Mongar" userId="f3235382a4a7a8bc" providerId="LiveId" clId="{BDE79E58-CF9F-41CC-8448-05BBBD3001C6}" dt="2020-05-28T01:16:54.107" v="368" actId="1076"/>
          <ac:picMkLst>
            <pc:docMk/>
            <pc:sldMk cId="0" sldId="257"/>
            <ac:picMk id="47" creationId="{2C65D4A0-9026-47F3-A463-F051935ACCDC}"/>
          </ac:picMkLst>
        </pc:picChg>
        <pc:cxnChg chg="add del mod">
          <ac:chgData name="Trenny Mongar" userId="f3235382a4a7a8bc" providerId="LiveId" clId="{BDE79E58-CF9F-41CC-8448-05BBBD3001C6}" dt="2020-05-28T01:26:52.366" v="434" actId="478"/>
          <ac:cxnSpMkLst>
            <pc:docMk/>
            <pc:sldMk cId="0" sldId="257"/>
            <ac:cxnSpMk id="53" creationId="{540572E4-D531-4904-B7CF-56252A20262C}"/>
          </ac:cxnSpMkLst>
        </pc:cxnChg>
        <pc:cxnChg chg="add mod">
          <ac:chgData name="Trenny Mongar" userId="f3235382a4a7a8bc" providerId="LiveId" clId="{BDE79E58-CF9F-41CC-8448-05BBBD3001C6}" dt="2020-05-28T01:29:58.551" v="447" actId="164"/>
          <ac:cxnSpMkLst>
            <pc:docMk/>
            <pc:sldMk cId="0" sldId="257"/>
            <ac:cxnSpMk id="57" creationId="{CCE9B03C-7356-4218-B857-2FA0A43BB2D0}"/>
          </ac:cxnSpMkLst>
        </pc:cxnChg>
      </pc:sldChg>
      <pc:sldChg chg="addSp delSp modSp mod">
        <pc:chgData name="Trenny Mongar" userId="f3235382a4a7a8bc" providerId="LiveId" clId="{BDE79E58-CF9F-41CC-8448-05BBBD3001C6}" dt="2020-05-28T08:11:12.523" v="3457" actId="1076"/>
        <pc:sldMkLst>
          <pc:docMk/>
          <pc:sldMk cId="0" sldId="258"/>
        </pc:sldMkLst>
        <pc:spChg chg="del">
          <ac:chgData name="Trenny Mongar" userId="f3235382a4a7a8bc" providerId="LiveId" clId="{BDE79E58-CF9F-41CC-8448-05BBBD3001C6}" dt="2020-05-28T04:29:59.086" v="1700" actId="478"/>
          <ac:spMkLst>
            <pc:docMk/>
            <pc:sldMk cId="0" sldId="258"/>
            <ac:spMk id="2" creationId="{00000000-0000-0000-0000-000000000000}"/>
          </ac:spMkLst>
        </pc:spChg>
        <pc:spChg chg="mod">
          <ac:chgData name="Trenny Mongar" userId="f3235382a4a7a8bc" providerId="LiveId" clId="{BDE79E58-CF9F-41CC-8448-05BBBD3001C6}" dt="2020-05-28T01:23:37.398" v="423" actId="1076"/>
          <ac:spMkLst>
            <pc:docMk/>
            <pc:sldMk cId="0" sldId="258"/>
            <ac:spMk id="3" creationId="{00000000-0000-0000-0000-000000000000}"/>
          </ac:spMkLst>
        </pc:spChg>
        <pc:spChg chg="del mod">
          <ac:chgData name="Trenny Mongar" userId="f3235382a4a7a8bc" providerId="LiveId" clId="{BDE79E58-CF9F-41CC-8448-05BBBD3001C6}" dt="2020-05-28T04:30:06.020" v="1704" actId="478"/>
          <ac:spMkLst>
            <pc:docMk/>
            <pc:sldMk cId="0" sldId="258"/>
            <ac:spMk id="4" creationId="{00000000-0000-0000-0000-000000000000}"/>
          </ac:spMkLst>
        </pc:spChg>
        <pc:spChg chg="mod">
          <ac:chgData name="Trenny Mongar" userId="f3235382a4a7a8bc" providerId="LiveId" clId="{BDE79E58-CF9F-41CC-8448-05BBBD3001C6}" dt="2020-05-28T01:35:15.299" v="493" actId="1076"/>
          <ac:spMkLst>
            <pc:docMk/>
            <pc:sldMk cId="0" sldId="258"/>
            <ac:spMk id="5" creationId="{00000000-0000-0000-0000-000000000000}"/>
          </ac:spMkLst>
        </pc:spChg>
        <pc:spChg chg="mod ord">
          <ac:chgData name="Trenny Mongar" userId="f3235382a4a7a8bc" providerId="LiveId" clId="{BDE79E58-CF9F-41CC-8448-05BBBD3001C6}" dt="2020-05-28T04:45:54.072" v="1831" actId="1076"/>
          <ac:spMkLst>
            <pc:docMk/>
            <pc:sldMk cId="0" sldId="258"/>
            <ac:spMk id="6" creationId="{00000000-0000-0000-0000-000000000000}"/>
          </ac:spMkLst>
        </pc:spChg>
        <pc:spChg chg="del">
          <ac:chgData name="Trenny Mongar" userId="f3235382a4a7a8bc" providerId="LiveId" clId="{BDE79E58-CF9F-41CC-8448-05BBBD3001C6}" dt="2020-05-28T04:29:54.034" v="1695" actId="478"/>
          <ac:spMkLst>
            <pc:docMk/>
            <pc:sldMk cId="0" sldId="258"/>
            <ac:spMk id="7" creationId="{00000000-0000-0000-0000-000000000000}"/>
          </ac:spMkLst>
        </pc:spChg>
        <pc:spChg chg="mod">
          <ac:chgData name="Trenny Mongar" userId="f3235382a4a7a8bc" providerId="LiveId" clId="{BDE79E58-CF9F-41CC-8448-05BBBD3001C6}" dt="2020-05-28T01:35:18.919" v="494" actId="1076"/>
          <ac:spMkLst>
            <pc:docMk/>
            <pc:sldMk cId="0" sldId="258"/>
            <ac:spMk id="9" creationId="{00000000-0000-0000-0000-000000000000}"/>
          </ac:spMkLst>
        </pc:spChg>
        <pc:spChg chg="mod ord">
          <ac:chgData name="Trenny Mongar" userId="f3235382a4a7a8bc" providerId="LiveId" clId="{BDE79E58-CF9F-41CC-8448-05BBBD3001C6}" dt="2020-05-28T01:34:16.500" v="484" actId="166"/>
          <ac:spMkLst>
            <pc:docMk/>
            <pc:sldMk cId="0" sldId="258"/>
            <ac:spMk id="10" creationId="{00000000-0000-0000-0000-000000000000}"/>
          </ac:spMkLst>
        </pc:spChg>
        <pc:spChg chg="del">
          <ac:chgData name="Trenny Mongar" userId="f3235382a4a7a8bc" providerId="LiveId" clId="{BDE79E58-CF9F-41CC-8448-05BBBD3001C6}" dt="2020-05-28T04:29:52.933" v="1694" actId="478"/>
          <ac:spMkLst>
            <pc:docMk/>
            <pc:sldMk cId="0" sldId="258"/>
            <ac:spMk id="11" creationId="{00000000-0000-0000-0000-000000000000}"/>
          </ac:spMkLst>
        </pc:spChg>
        <pc:spChg chg="mod ord">
          <ac:chgData name="Trenny Mongar" userId="f3235382a4a7a8bc" providerId="LiveId" clId="{BDE79E58-CF9F-41CC-8448-05BBBD3001C6}" dt="2020-05-28T01:35:55.242" v="498" actId="166"/>
          <ac:spMkLst>
            <pc:docMk/>
            <pc:sldMk cId="0" sldId="258"/>
            <ac:spMk id="13" creationId="{00000000-0000-0000-0000-000000000000}"/>
          </ac:spMkLst>
        </pc:spChg>
        <pc:spChg chg="mod">
          <ac:chgData name="Trenny Mongar" userId="f3235382a4a7a8bc" providerId="LiveId" clId="{BDE79E58-CF9F-41CC-8448-05BBBD3001C6}" dt="2020-05-28T01:37:11.426" v="512" actId="1076"/>
          <ac:spMkLst>
            <pc:docMk/>
            <pc:sldMk cId="0" sldId="258"/>
            <ac:spMk id="14" creationId="{00000000-0000-0000-0000-000000000000}"/>
          </ac:spMkLst>
        </pc:spChg>
        <pc:spChg chg="del mod">
          <ac:chgData name="Trenny Mongar" userId="f3235382a4a7a8bc" providerId="LiveId" clId="{BDE79E58-CF9F-41CC-8448-05BBBD3001C6}" dt="2020-05-28T04:29:51.001" v="1693" actId="478"/>
          <ac:spMkLst>
            <pc:docMk/>
            <pc:sldMk cId="0" sldId="258"/>
            <ac:spMk id="15" creationId="{00000000-0000-0000-0000-000000000000}"/>
          </ac:spMkLst>
        </pc:spChg>
        <pc:spChg chg="del mod">
          <ac:chgData name="Trenny Mongar" userId="f3235382a4a7a8bc" providerId="LiveId" clId="{BDE79E58-CF9F-41CC-8448-05BBBD3001C6}" dt="2020-05-28T01:49:44.850" v="626" actId="478"/>
          <ac:spMkLst>
            <pc:docMk/>
            <pc:sldMk cId="0" sldId="258"/>
            <ac:spMk id="16" creationId="{00000000-0000-0000-0000-000000000000}"/>
          </ac:spMkLst>
        </pc:spChg>
        <pc:spChg chg="del mod">
          <ac:chgData name="Trenny Mongar" userId="f3235382a4a7a8bc" providerId="LiveId" clId="{BDE79E58-CF9F-41CC-8448-05BBBD3001C6}" dt="2020-05-28T01:49:43.971" v="625" actId="478"/>
          <ac:spMkLst>
            <pc:docMk/>
            <pc:sldMk cId="0" sldId="258"/>
            <ac:spMk id="17" creationId="{00000000-0000-0000-0000-000000000000}"/>
          </ac:spMkLst>
        </pc:spChg>
        <pc:spChg chg="del mod">
          <ac:chgData name="Trenny Mongar" userId="f3235382a4a7a8bc" providerId="LiveId" clId="{BDE79E58-CF9F-41CC-8448-05BBBD3001C6}" dt="2020-05-28T04:30:08.515" v="1707" actId="478"/>
          <ac:spMkLst>
            <pc:docMk/>
            <pc:sldMk cId="0" sldId="258"/>
            <ac:spMk id="18" creationId="{00000000-0000-0000-0000-000000000000}"/>
          </ac:spMkLst>
        </pc:spChg>
        <pc:spChg chg="mod">
          <ac:chgData name="Trenny Mongar" userId="f3235382a4a7a8bc" providerId="LiveId" clId="{BDE79E58-CF9F-41CC-8448-05BBBD3001C6}" dt="2020-05-28T01:36:03.178" v="499" actId="1076"/>
          <ac:spMkLst>
            <pc:docMk/>
            <pc:sldMk cId="0" sldId="258"/>
            <ac:spMk id="19" creationId="{00000000-0000-0000-0000-000000000000}"/>
          </ac:spMkLst>
        </pc:spChg>
        <pc:spChg chg="mod ord">
          <ac:chgData name="Trenny Mongar" userId="f3235382a4a7a8bc" providerId="LiveId" clId="{BDE79E58-CF9F-41CC-8448-05BBBD3001C6}" dt="2020-05-28T08:10:19.186" v="3450" actId="1076"/>
          <ac:spMkLst>
            <pc:docMk/>
            <pc:sldMk cId="0" sldId="258"/>
            <ac:spMk id="20" creationId="{00000000-0000-0000-0000-000000000000}"/>
          </ac:spMkLst>
        </pc:spChg>
        <pc:spChg chg="del mod">
          <ac:chgData name="Trenny Mongar" userId="f3235382a4a7a8bc" providerId="LiveId" clId="{BDE79E58-CF9F-41CC-8448-05BBBD3001C6}" dt="2020-05-28T04:30:07.747" v="1706" actId="478"/>
          <ac:spMkLst>
            <pc:docMk/>
            <pc:sldMk cId="0" sldId="258"/>
            <ac:spMk id="21" creationId="{00000000-0000-0000-0000-000000000000}"/>
          </ac:spMkLst>
        </pc:spChg>
        <pc:spChg chg="mod">
          <ac:chgData name="Trenny Mongar" userId="f3235382a4a7a8bc" providerId="LiveId" clId="{BDE79E58-CF9F-41CC-8448-05BBBD3001C6}" dt="2020-05-28T01:37:08.596" v="511" actId="1076"/>
          <ac:spMkLst>
            <pc:docMk/>
            <pc:sldMk cId="0" sldId="258"/>
            <ac:spMk id="23" creationId="{00000000-0000-0000-0000-000000000000}"/>
          </ac:spMkLst>
        </pc:spChg>
        <pc:spChg chg="mod">
          <ac:chgData name="Trenny Mongar" userId="f3235382a4a7a8bc" providerId="LiveId" clId="{BDE79E58-CF9F-41CC-8448-05BBBD3001C6}" dt="2020-05-28T01:36:42.398" v="503" actId="1076"/>
          <ac:spMkLst>
            <pc:docMk/>
            <pc:sldMk cId="0" sldId="258"/>
            <ac:spMk id="24" creationId="{00000000-0000-0000-0000-000000000000}"/>
          </ac:spMkLst>
        </pc:spChg>
        <pc:spChg chg="del mod">
          <ac:chgData name="Trenny Mongar" userId="f3235382a4a7a8bc" providerId="LiveId" clId="{BDE79E58-CF9F-41CC-8448-05BBBD3001C6}" dt="2020-05-28T04:29:59.799" v="1701" actId="478"/>
          <ac:spMkLst>
            <pc:docMk/>
            <pc:sldMk cId="0" sldId="258"/>
            <ac:spMk id="25" creationId="{00000000-0000-0000-0000-000000000000}"/>
          </ac:spMkLst>
        </pc:spChg>
        <pc:spChg chg="mod">
          <ac:chgData name="Trenny Mongar" userId="f3235382a4a7a8bc" providerId="LiveId" clId="{BDE79E58-CF9F-41CC-8448-05BBBD3001C6}" dt="2020-05-28T01:34:46.913" v="487" actId="1076"/>
          <ac:spMkLst>
            <pc:docMk/>
            <pc:sldMk cId="0" sldId="258"/>
            <ac:spMk id="26" creationId="{00000000-0000-0000-0000-000000000000}"/>
          </ac:spMkLst>
        </pc:spChg>
        <pc:spChg chg="mod">
          <ac:chgData name="Trenny Mongar" userId="f3235382a4a7a8bc" providerId="LiveId" clId="{BDE79E58-CF9F-41CC-8448-05BBBD3001C6}" dt="2020-05-28T01:36:11.701" v="500" actId="1076"/>
          <ac:spMkLst>
            <pc:docMk/>
            <pc:sldMk cId="0" sldId="258"/>
            <ac:spMk id="27" creationId="{00000000-0000-0000-0000-000000000000}"/>
          </ac:spMkLst>
        </pc:spChg>
        <pc:spChg chg="del mod">
          <ac:chgData name="Trenny Mongar" userId="f3235382a4a7a8bc" providerId="LiveId" clId="{BDE79E58-CF9F-41CC-8448-05BBBD3001C6}" dt="2020-05-28T04:29:48.313" v="1691" actId="478"/>
          <ac:spMkLst>
            <pc:docMk/>
            <pc:sldMk cId="0" sldId="258"/>
            <ac:spMk id="28" creationId="{00000000-0000-0000-0000-000000000000}"/>
          </ac:spMkLst>
        </pc:spChg>
        <pc:spChg chg="del">
          <ac:chgData name="Trenny Mongar" userId="f3235382a4a7a8bc" providerId="LiveId" clId="{BDE79E58-CF9F-41CC-8448-05BBBD3001C6}" dt="2020-05-28T00:53:42.101" v="114" actId="478"/>
          <ac:spMkLst>
            <pc:docMk/>
            <pc:sldMk cId="0" sldId="258"/>
            <ac:spMk id="29" creationId="{00000000-0000-0000-0000-000000000000}"/>
          </ac:spMkLst>
        </pc:spChg>
        <pc:spChg chg="del">
          <ac:chgData name="Trenny Mongar" userId="f3235382a4a7a8bc" providerId="LiveId" clId="{BDE79E58-CF9F-41CC-8448-05BBBD3001C6}" dt="2020-05-28T00:53:41.179" v="113" actId="478"/>
          <ac:spMkLst>
            <pc:docMk/>
            <pc:sldMk cId="0" sldId="258"/>
            <ac:spMk id="30" creationId="{00000000-0000-0000-0000-000000000000}"/>
          </ac:spMkLst>
        </pc:spChg>
        <pc:spChg chg="del">
          <ac:chgData name="Trenny Mongar" userId="f3235382a4a7a8bc" providerId="LiveId" clId="{BDE79E58-CF9F-41CC-8448-05BBBD3001C6}" dt="2020-05-28T00:53:44.011" v="116" actId="478"/>
          <ac:spMkLst>
            <pc:docMk/>
            <pc:sldMk cId="0" sldId="258"/>
            <ac:spMk id="31" creationId="{00000000-0000-0000-0000-000000000000}"/>
          </ac:spMkLst>
        </pc:spChg>
        <pc:spChg chg="del">
          <ac:chgData name="Trenny Mongar" userId="f3235382a4a7a8bc" providerId="LiveId" clId="{BDE79E58-CF9F-41CC-8448-05BBBD3001C6}" dt="2020-05-28T00:53:49.716" v="119" actId="478"/>
          <ac:spMkLst>
            <pc:docMk/>
            <pc:sldMk cId="0" sldId="258"/>
            <ac:spMk id="34" creationId="{00000000-0000-0000-0000-000000000000}"/>
          </ac:spMkLst>
        </pc:spChg>
        <pc:spChg chg="del mod">
          <ac:chgData name="Trenny Mongar" userId="f3235382a4a7a8bc" providerId="LiveId" clId="{BDE79E58-CF9F-41CC-8448-05BBBD3001C6}" dt="2020-05-28T04:30:06.959" v="1705" actId="478"/>
          <ac:spMkLst>
            <pc:docMk/>
            <pc:sldMk cId="0" sldId="258"/>
            <ac:spMk id="35" creationId="{00000000-0000-0000-0000-000000000000}"/>
          </ac:spMkLst>
        </pc:spChg>
        <pc:spChg chg="add del mod">
          <ac:chgData name="Trenny Mongar" userId="f3235382a4a7a8bc" providerId="LiveId" clId="{BDE79E58-CF9F-41CC-8448-05BBBD3001C6}" dt="2020-05-28T04:38:21.896" v="1753" actId="21"/>
          <ac:spMkLst>
            <pc:docMk/>
            <pc:sldMk cId="0" sldId="258"/>
            <ac:spMk id="36" creationId="{7A16E43F-4906-4081-9894-82127579B25F}"/>
          </ac:spMkLst>
        </pc:spChg>
        <pc:spChg chg="del mod">
          <ac:chgData name="Trenny Mongar" userId="f3235382a4a7a8bc" providerId="LiveId" clId="{BDE79E58-CF9F-41CC-8448-05BBBD3001C6}" dt="2020-05-28T04:30:05.275" v="1703" actId="21"/>
          <ac:spMkLst>
            <pc:docMk/>
            <pc:sldMk cId="0" sldId="258"/>
            <ac:spMk id="37" creationId="{00000000-0000-0000-0000-000000000000}"/>
          </ac:spMkLst>
        </pc:spChg>
        <pc:spChg chg="del mod">
          <ac:chgData name="Trenny Mongar" userId="f3235382a4a7a8bc" providerId="LiveId" clId="{BDE79E58-CF9F-41CC-8448-05BBBD3001C6}" dt="2020-05-28T00:53:37.135" v="111" actId="478"/>
          <ac:spMkLst>
            <pc:docMk/>
            <pc:sldMk cId="0" sldId="258"/>
            <ac:spMk id="38" creationId="{00000000-0000-0000-0000-000000000000}"/>
          </ac:spMkLst>
        </pc:spChg>
        <pc:spChg chg="mod">
          <ac:chgData name="Trenny Mongar" userId="f3235382a4a7a8bc" providerId="LiveId" clId="{BDE79E58-CF9F-41CC-8448-05BBBD3001C6}" dt="2020-05-28T01:50:10.279" v="627" actId="1076"/>
          <ac:spMkLst>
            <pc:docMk/>
            <pc:sldMk cId="0" sldId="258"/>
            <ac:spMk id="39" creationId="{00000000-0000-0000-0000-000000000000}"/>
          </ac:spMkLst>
        </pc:spChg>
        <pc:spChg chg="mod ord">
          <ac:chgData name="Trenny Mongar" userId="f3235382a4a7a8bc" providerId="LiveId" clId="{BDE79E58-CF9F-41CC-8448-05BBBD3001C6}" dt="2020-05-28T08:10:08.499" v="3449" actId="1076"/>
          <ac:spMkLst>
            <pc:docMk/>
            <pc:sldMk cId="0" sldId="258"/>
            <ac:spMk id="40" creationId="{00000000-0000-0000-0000-000000000000}"/>
          </ac:spMkLst>
        </pc:spChg>
        <pc:spChg chg="mod">
          <ac:chgData name="Trenny Mongar" userId="f3235382a4a7a8bc" providerId="LiveId" clId="{BDE79E58-CF9F-41CC-8448-05BBBD3001C6}" dt="2020-05-28T01:33:37.086" v="478" actId="1076"/>
          <ac:spMkLst>
            <pc:docMk/>
            <pc:sldMk cId="0" sldId="258"/>
            <ac:spMk id="41" creationId="{00000000-0000-0000-0000-000000000000}"/>
          </ac:spMkLst>
        </pc:spChg>
        <pc:spChg chg="mod">
          <ac:chgData name="Trenny Mongar" userId="f3235382a4a7a8bc" providerId="LiveId" clId="{BDE79E58-CF9F-41CC-8448-05BBBD3001C6}" dt="2020-05-28T01:34:40.749" v="486" actId="1076"/>
          <ac:spMkLst>
            <pc:docMk/>
            <pc:sldMk cId="0" sldId="258"/>
            <ac:spMk id="42" creationId="{00000000-0000-0000-0000-000000000000}"/>
          </ac:spMkLst>
        </pc:spChg>
        <pc:spChg chg="mod">
          <ac:chgData name="Trenny Mongar" userId="f3235382a4a7a8bc" providerId="LiveId" clId="{BDE79E58-CF9F-41CC-8448-05BBBD3001C6}" dt="2020-05-28T01:49:07.353" v="617" actId="1076"/>
          <ac:spMkLst>
            <pc:docMk/>
            <pc:sldMk cId="0" sldId="258"/>
            <ac:spMk id="43" creationId="{00000000-0000-0000-0000-000000000000}"/>
          </ac:spMkLst>
        </pc:spChg>
        <pc:spChg chg="del mod">
          <ac:chgData name="Trenny Mongar" userId="f3235382a4a7a8bc" providerId="LiveId" clId="{BDE79E58-CF9F-41CC-8448-05BBBD3001C6}" dt="2020-05-28T04:29:55.046" v="1696" actId="478"/>
          <ac:spMkLst>
            <pc:docMk/>
            <pc:sldMk cId="0" sldId="258"/>
            <ac:spMk id="44" creationId="{00000000-0000-0000-0000-000000000000}"/>
          </ac:spMkLst>
        </pc:spChg>
        <pc:spChg chg="del mod">
          <ac:chgData name="Trenny Mongar" userId="f3235382a4a7a8bc" providerId="LiveId" clId="{BDE79E58-CF9F-41CC-8448-05BBBD3001C6}" dt="2020-05-28T04:29:55.728" v="1697" actId="478"/>
          <ac:spMkLst>
            <pc:docMk/>
            <pc:sldMk cId="0" sldId="258"/>
            <ac:spMk id="45" creationId="{00000000-0000-0000-0000-000000000000}"/>
          </ac:spMkLst>
        </pc:spChg>
        <pc:spChg chg="del">
          <ac:chgData name="Trenny Mongar" userId="f3235382a4a7a8bc" providerId="LiveId" clId="{BDE79E58-CF9F-41CC-8448-05BBBD3001C6}" dt="2020-05-28T00:53:40.204" v="112" actId="478"/>
          <ac:spMkLst>
            <pc:docMk/>
            <pc:sldMk cId="0" sldId="258"/>
            <ac:spMk id="46" creationId="{00000000-0000-0000-0000-000000000000}"/>
          </ac:spMkLst>
        </pc:spChg>
        <pc:spChg chg="del">
          <ac:chgData name="Trenny Mongar" userId="f3235382a4a7a8bc" providerId="LiveId" clId="{BDE79E58-CF9F-41CC-8448-05BBBD3001C6}" dt="2020-05-28T04:39:45.826" v="1763" actId="21"/>
          <ac:spMkLst>
            <pc:docMk/>
            <pc:sldMk cId="0" sldId="258"/>
            <ac:spMk id="47" creationId="{00000000-0000-0000-0000-000000000000}"/>
          </ac:spMkLst>
        </pc:spChg>
        <pc:spChg chg="mod">
          <ac:chgData name="Trenny Mongar" userId="f3235382a4a7a8bc" providerId="LiveId" clId="{BDE79E58-CF9F-41CC-8448-05BBBD3001C6}" dt="2020-05-28T01:35:12.164" v="492" actId="1076"/>
          <ac:spMkLst>
            <pc:docMk/>
            <pc:sldMk cId="0" sldId="258"/>
            <ac:spMk id="49" creationId="{00000000-0000-0000-0000-000000000000}"/>
          </ac:spMkLst>
        </pc:spChg>
        <pc:spChg chg="del">
          <ac:chgData name="Trenny Mongar" userId="f3235382a4a7a8bc" providerId="LiveId" clId="{BDE79E58-CF9F-41CC-8448-05BBBD3001C6}" dt="2020-05-28T00:54:05.991" v="126" actId="478"/>
          <ac:spMkLst>
            <pc:docMk/>
            <pc:sldMk cId="0" sldId="258"/>
            <ac:spMk id="50" creationId="{00000000-0000-0000-0000-000000000000}"/>
          </ac:spMkLst>
        </pc:spChg>
        <pc:spChg chg="del">
          <ac:chgData name="Trenny Mongar" userId="f3235382a4a7a8bc" providerId="LiveId" clId="{BDE79E58-CF9F-41CC-8448-05BBBD3001C6}" dt="2020-05-28T00:54:01.815" v="124" actId="478"/>
          <ac:spMkLst>
            <pc:docMk/>
            <pc:sldMk cId="0" sldId="258"/>
            <ac:spMk id="51" creationId="{00000000-0000-0000-0000-000000000000}"/>
          </ac:spMkLst>
        </pc:spChg>
        <pc:spChg chg="del">
          <ac:chgData name="Trenny Mongar" userId="f3235382a4a7a8bc" providerId="LiveId" clId="{BDE79E58-CF9F-41CC-8448-05BBBD3001C6}" dt="2020-05-28T00:54:03.694" v="125" actId="478"/>
          <ac:spMkLst>
            <pc:docMk/>
            <pc:sldMk cId="0" sldId="258"/>
            <ac:spMk id="52" creationId="{00000000-0000-0000-0000-000000000000}"/>
          </ac:spMkLst>
        </pc:spChg>
        <pc:spChg chg="del">
          <ac:chgData name="Trenny Mongar" userId="f3235382a4a7a8bc" providerId="LiveId" clId="{BDE79E58-CF9F-41CC-8448-05BBBD3001C6}" dt="2020-05-28T00:54:08.036" v="127" actId="478"/>
          <ac:spMkLst>
            <pc:docMk/>
            <pc:sldMk cId="0" sldId="258"/>
            <ac:spMk id="53" creationId="{00000000-0000-0000-0000-000000000000}"/>
          </ac:spMkLst>
        </pc:spChg>
        <pc:spChg chg="del mod">
          <ac:chgData name="Trenny Mongar" userId="f3235382a4a7a8bc" providerId="LiveId" clId="{BDE79E58-CF9F-41CC-8448-05BBBD3001C6}" dt="2020-05-28T04:29:57.579" v="1699" actId="478"/>
          <ac:spMkLst>
            <pc:docMk/>
            <pc:sldMk cId="0" sldId="258"/>
            <ac:spMk id="54" creationId="{00000000-0000-0000-0000-000000000000}"/>
          </ac:spMkLst>
        </pc:spChg>
        <pc:spChg chg="add del mod ord">
          <ac:chgData name="Trenny Mongar" userId="f3235382a4a7a8bc" providerId="LiveId" clId="{BDE79E58-CF9F-41CC-8448-05BBBD3001C6}" dt="2020-05-28T04:41:41.501" v="1782" actId="21"/>
          <ac:spMkLst>
            <pc:docMk/>
            <pc:sldMk cId="0" sldId="258"/>
            <ac:spMk id="55" creationId="{0F8CEED2-76DD-4BDB-8D27-FA2D243FF451}"/>
          </ac:spMkLst>
        </pc:spChg>
        <pc:spChg chg="del mod">
          <ac:chgData name="Trenny Mongar" userId="f3235382a4a7a8bc" providerId="LiveId" clId="{BDE79E58-CF9F-41CC-8448-05BBBD3001C6}" dt="2020-05-28T04:29:56.580" v="1698" actId="478"/>
          <ac:spMkLst>
            <pc:docMk/>
            <pc:sldMk cId="0" sldId="258"/>
            <ac:spMk id="56" creationId="{00000000-0000-0000-0000-000000000000}"/>
          </ac:spMkLst>
        </pc:spChg>
        <pc:spChg chg="del">
          <ac:chgData name="Trenny Mongar" userId="f3235382a4a7a8bc" providerId="LiveId" clId="{BDE79E58-CF9F-41CC-8448-05BBBD3001C6}" dt="2020-05-28T00:54:27.312" v="134" actId="478"/>
          <ac:spMkLst>
            <pc:docMk/>
            <pc:sldMk cId="0" sldId="258"/>
            <ac:spMk id="57" creationId="{00000000-0000-0000-0000-000000000000}"/>
          </ac:spMkLst>
        </pc:spChg>
        <pc:spChg chg="del">
          <ac:chgData name="Trenny Mongar" userId="f3235382a4a7a8bc" providerId="LiveId" clId="{BDE79E58-CF9F-41CC-8448-05BBBD3001C6}" dt="2020-05-28T00:53:55.089" v="120" actId="478"/>
          <ac:spMkLst>
            <pc:docMk/>
            <pc:sldMk cId="0" sldId="258"/>
            <ac:spMk id="58" creationId="{00000000-0000-0000-0000-000000000000}"/>
          </ac:spMkLst>
        </pc:spChg>
        <pc:spChg chg="del">
          <ac:chgData name="Trenny Mongar" userId="f3235382a4a7a8bc" providerId="LiveId" clId="{BDE79E58-CF9F-41CC-8448-05BBBD3001C6}" dt="2020-05-28T00:53:57.342" v="121" actId="478"/>
          <ac:spMkLst>
            <pc:docMk/>
            <pc:sldMk cId="0" sldId="258"/>
            <ac:spMk id="59" creationId="{00000000-0000-0000-0000-000000000000}"/>
          </ac:spMkLst>
        </pc:spChg>
        <pc:spChg chg="del">
          <ac:chgData name="Trenny Mongar" userId="f3235382a4a7a8bc" providerId="LiveId" clId="{BDE79E58-CF9F-41CC-8448-05BBBD3001C6}" dt="2020-05-28T00:54:00.059" v="123" actId="478"/>
          <ac:spMkLst>
            <pc:docMk/>
            <pc:sldMk cId="0" sldId="258"/>
            <ac:spMk id="60" creationId="{00000000-0000-0000-0000-000000000000}"/>
          </ac:spMkLst>
        </pc:spChg>
        <pc:spChg chg="del">
          <ac:chgData name="Trenny Mongar" userId="f3235382a4a7a8bc" providerId="LiveId" clId="{BDE79E58-CF9F-41CC-8448-05BBBD3001C6}" dt="2020-05-28T00:53:59.263" v="122" actId="478"/>
          <ac:spMkLst>
            <pc:docMk/>
            <pc:sldMk cId="0" sldId="258"/>
            <ac:spMk id="61" creationId="{00000000-0000-0000-0000-000000000000}"/>
          </ac:spMkLst>
        </pc:spChg>
        <pc:spChg chg="del mod">
          <ac:chgData name="Trenny Mongar" userId="f3235382a4a7a8bc" providerId="LiveId" clId="{BDE79E58-CF9F-41CC-8448-05BBBD3001C6}" dt="2020-05-28T04:29:49.376" v="1692" actId="478"/>
          <ac:spMkLst>
            <pc:docMk/>
            <pc:sldMk cId="0" sldId="258"/>
            <ac:spMk id="62" creationId="{00000000-0000-0000-0000-000000000000}"/>
          </ac:spMkLst>
        </pc:spChg>
        <pc:spChg chg="del">
          <ac:chgData name="Trenny Mongar" userId="f3235382a4a7a8bc" providerId="LiveId" clId="{BDE79E58-CF9F-41CC-8448-05BBBD3001C6}" dt="2020-05-28T00:54:21.773" v="132" actId="478"/>
          <ac:spMkLst>
            <pc:docMk/>
            <pc:sldMk cId="0" sldId="258"/>
            <ac:spMk id="63" creationId="{00000000-0000-0000-0000-000000000000}"/>
          </ac:spMkLst>
        </pc:spChg>
        <pc:spChg chg="add del mod">
          <ac:chgData name="Trenny Mongar" userId="f3235382a4a7a8bc" providerId="LiveId" clId="{BDE79E58-CF9F-41CC-8448-05BBBD3001C6}" dt="2020-05-28T02:11:35.079" v="640" actId="478"/>
          <ac:spMkLst>
            <pc:docMk/>
            <pc:sldMk cId="0" sldId="258"/>
            <ac:spMk id="64" creationId="{487A16F7-1F77-479E-95A4-649CAF0A70F3}"/>
          </ac:spMkLst>
        </pc:spChg>
        <pc:spChg chg="del">
          <ac:chgData name="Trenny Mongar" userId="f3235382a4a7a8bc" providerId="LiveId" clId="{BDE79E58-CF9F-41CC-8448-05BBBD3001C6}" dt="2020-05-28T00:54:24.111" v="133" actId="478"/>
          <ac:spMkLst>
            <pc:docMk/>
            <pc:sldMk cId="0" sldId="258"/>
            <ac:spMk id="65" creationId="{00000000-0000-0000-0000-000000000000}"/>
          </ac:spMkLst>
        </pc:spChg>
        <pc:spChg chg="del">
          <ac:chgData name="Trenny Mongar" userId="f3235382a4a7a8bc" providerId="LiveId" clId="{BDE79E58-CF9F-41CC-8448-05BBBD3001C6}" dt="2020-05-28T00:53:43.241" v="115" actId="478"/>
          <ac:spMkLst>
            <pc:docMk/>
            <pc:sldMk cId="0" sldId="258"/>
            <ac:spMk id="66" creationId="{00000000-0000-0000-0000-000000000000}"/>
          </ac:spMkLst>
        </pc:spChg>
        <pc:spChg chg="del">
          <ac:chgData name="Trenny Mongar" userId="f3235382a4a7a8bc" providerId="LiveId" clId="{BDE79E58-CF9F-41CC-8448-05BBBD3001C6}" dt="2020-05-28T00:53:45.970" v="117" actId="478"/>
          <ac:spMkLst>
            <pc:docMk/>
            <pc:sldMk cId="0" sldId="258"/>
            <ac:spMk id="67" creationId="{00000000-0000-0000-0000-000000000000}"/>
          </ac:spMkLst>
        </pc:spChg>
        <pc:spChg chg="del">
          <ac:chgData name="Trenny Mongar" userId="f3235382a4a7a8bc" providerId="LiveId" clId="{BDE79E58-CF9F-41CC-8448-05BBBD3001C6}" dt="2020-05-28T00:53:47.577" v="118" actId="478"/>
          <ac:spMkLst>
            <pc:docMk/>
            <pc:sldMk cId="0" sldId="258"/>
            <ac:spMk id="68" creationId="{00000000-0000-0000-0000-000000000000}"/>
          </ac:spMkLst>
        </pc:spChg>
        <pc:spChg chg="del">
          <ac:chgData name="Trenny Mongar" userId="f3235382a4a7a8bc" providerId="LiveId" clId="{BDE79E58-CF9F-41CC-8448-05BBBD3001C6}" dt="2020-05-28T00:54:19.648" v="131" actId="478"/>
          <ac:spMkLst>
            <pc:docMk/>
            <pc:sldMk cId="0" sldId="258"/>
            <ac:spMk id="70" creationId="{C696DB21-3584-4AFF-872F-CA9B6A6A32E6}"/>
          </ac:spMkLst>
        </pc:spChg>
        <pc:spChg chg="mod">
          <ac:chgData name="Trenny Mongar" userId="f3235382a4a7a8bc" providerId="LiveId" clId="{BDE79E58-CF9F-41CC-8448-05BBBD3001C6}" dt="2020-05-28T01:30:50.196" v="451"/>
          <ac:spMkLst>
            <pc:docMk/>
            <pc:sldMk cId="0" sldId="258"/>
            <ac:spMk id="72" creationId="{B9B475F1-F1AA-4949-A7EC-6D4982234302}"/>
          </ac:spMkLst>
        </pc:spChg>
        <pc:spChg chg="add del mod">
          <ac:chgData name="Trenny Mongar" userId="f3235382a4a7a8bc" providerId="LiveId" clId="{BDE79E58-CF9F-41CC-8448-05BBBD3001C6}" dt="2020-05-28T04:39:15.973" v="1759" actId="21"/>
          <ac:spMkLst>
            <pc:docMk/>
            <pc:sldMk cId="0" sldId="258"/>
            <ac:spMk id="75" creationId="{9D9C3D5F-7078-44FB-AADA-892D72AC9EA1}"/>
          </ac:spMkLst>
        </pc:spChg>
        <pc:spChg chg="add del mod">
          <ac:chgData name="Trenny Mongar" userId="f3235382a4a7a8bc" providerId="LiveId" clId="{BDE79E58-CF9F-41CC-8448-05BBBD3001C6}" dt="2020-05-28T04:40:20.894" v="1768" actId="21"/>
          <ac:spMkLst>
            <pc:docMk/>
            <pc:sldMk cId="0" sldId="258"/>
            <ac:spMk id="76" creationId="{2F76440A-BB9B-4380-9B48-BF7B94E52CDD}"/>
          </ac:spMkLst>
        </pc:spChg>
        <pc:spChg chg="mod">
          <ac:chgData name="Trenny Mongar" userId="f3235382a4a7a8bc" providerId="LiveId" clId="{BDE79E58-CF9F-41CC-8448-05BBBD3001C6}" dt="2020-05-28T01:39:16.764" v="539"/>
          <ac:spMkLst>
            <pc:docMk/>
            <pc:sldMk cId="0" sldId="258"/>
            <ac:spMk id="78" creationId="{42FD3DA5-AD9E-496A-86A5-00CFAE5E128E}"/>
          </ac:spMkLst>
        </pc:spChg>
        <pc:spChg chg="add del mod">
          <ac:chgData name="Trenny Mongar" userId="f3235382a4a7a8bc" providerId="LiveId" clId="{BDE79E58-CF9F-41CC-8448-05BBBD3001C6}" dt="2020-05-28T01:47:54.617" v="603" actId="21"/>
          <ac:spMkLst>
            <pc:docMk/>
            <pc:sldMk cId="0" sldId="258"/>
            <ac:spMk id="80" creationId="{65B5EB24-7774-43ED-8ED9-458AD2E908D6}"/>
          </ac:spMkLst>
        </pc:spChg>
        <pc:spChg chg="add del mod">
          <ac:chgData name="Trenny Mongar" userId="f3235382a4a7a8bc" providerId="LiveId" clId="{BDE79E58-CF9F-41CC-8448-05BBBD3001C6}" dt="2020-05-28T01:48:03.844" v="605" actId="478"/>
          <ac:spMkLst>
            <pc:docMk/>
            <pc:sldMk cId="0" sldId="258"/>
            <ac:spMk id="81" creationId="{0BA2AC3D-C2E6-4C9C-AC4F-53AB4847DD93}"/>
          </ac:spMkLst>
        </pc:spChg>
        <pc:spChg chg="add del mod">
          <ac:chgData name="Trenny Mongar" userId="f3235382a4a7a8bc" providerId="LiveId" clId="{BDE79E58-CF9F-41CC-8448-05BBBD3001C6}" dt="2020-05-28T04:41:55.344" v="1785" actId="21"/>
          <ac:spMkLst>
            <pc:docMk/>
            <pc:sldMk cId="0" sldId="258"/>
            <ac:spMk id="82" creationId="{75FEA938-7B8B-4EE8-8639-77CFBB6946A7}"/>
          </ac:spMkLst>
        </pc:spChg>
        <pc:spChg chg="add del mod">
          <ac:chgData name="Trenny Mongar" userId="f3235382a4a7a8bc" providerId="LiveId" clId="{BDE79E58-CF9F-41CC-8448-05BBBD3001C6}" dt="2020-05-28T01:48:23.176" v="609" actId="478"/>
          <ac:spMkLst>
            <pc:docMk/>
            <pc:sldMk cId="0" sldId="258"/>
            <ac:spMk id="83" creationId="{1184FFD7-4704-46D2-A2E3-3DCA50CACEC9}"/>
          </ac:spMkLst>
        </pc:spChg>
        <pc:spChg chg="add del mod">
          <ac:chgData name="Trenny Mongar" userId="f3235382a4a7a8bc" providerId="LiveId" clId="{BDE79E58-CF9F-41CC-8448-05BBBD3001C6}" dt="2020-05-28T01:48:24.064" v="610" actId="478"/>
          <ac:spMkLst>
            <pc:docMk/>
            <pc:sldMk cId="0" sldId="258"/>
            <ac:spMk id="84" creationId="{399FED14-69CA-4CD9-8EE5-AE09BAD6094C}"/>
          </ac:spMkLst>
        </pc:spChg>
        <pc:spChg chg="add del mod">
          <ac:chgData name="Trenny Mongar" userId="f3235382a4a7a8bc" providerId="LiveId" clId="{BDE79E58-CF9F-41CC-8448-05BBBD3001C6}" dt="2020-05-28T04:38:40.103" v="1756" actId="21"/>
          <ac:spMkLst>
            <pc:docMk/>
            <pc:sldMk cId="0" sldId="258"/>
            <ac:spMk id="85" creationId="{83FAF9BC-CEFA-492A-8834-5D2E774422BB}"/>
          </ac:spMkLst>
        </pc:spChg>
        <pc:spChg chg="add del mod">
          <ac:chgData name="Trenny Mongar" userId="f3235382a4a7a8bc" providerId="LiveId" clId="{BDE79E58-CF9F-41CC-8448-05BBBD3001C6}" dt="2020-05-28T04:42:11.088" v="1789" actId="21"/>
          <ac:spMkLst>
            <pc:docMk/>
            <pc:sldMk cId="0" sldId="258"/>
            <ac:spMk id="86" creationId="{EEEB87F3-FF5A-41C4-8FEC-64F6A83AF19A}"/>
          </ac:spMkLst>
        </pc:spChg>
        <pc:spChg chg="add del mod">
          <ac:chgData name="Trenny Mongar" userId="f3235382a4a7a8bc" providerId="LiveId" clId="{BDE79E58-CF9F-41CC-8448-05BBBD3001C6}" dt="2020-05-28T04:30:24.186" v="1712" actId="21"/>
          <ac:spMkLst>
            <pc:docMk/>
            <pc:sldMk cId="0" sldId="258"/>
            <ac:spMk id="90" creationId="{51DAB9E1-5E34-41B9-9811-FBF0F9D752A0}"/>
          </ac:spMkLst>
        </pc:spChg>
        <pc:spChg chg="add mod">
          <ac:chgData name="Trenny Mongar" userId="f3235382a4a7a8bc" providerId="LiveId" clId="{BDE79E58-CF9F-41CC-8448-05BBBD3001C6}" dt="2020-05-28T04:39:52.539" v="1764" actId="1076"/>
          <ac:spMkLst>
            <pc:docMk/>
            <pc:sldMk cId="0" sldId="258"/>
            <ac:spMk id="91" creationId="{058A0347-2B02-489A-AA1E-72EA0DED4FC9}"/>
          </ac:spMkLst>
        </pc:spChg>
        <pc:spChg chg="add mod">
          <ac:chgData name="Trenny Mongar" userId="f3235382a4a7a8bc" providerId="LiveId" clId="{BDE79E58-CF9F-41CC-8448-05BBBD3001C6}" dt="2020-05-28T04:40:16.412" v="1767" actId="1076"/>
          <ac:spMkLst>
            <pc:docMk/>
            <pc:sldMk cId="0" sldId="258"/>
            <ac:spMk id="92" creationId="{AB1D9CED-756C-41AB-BB2F-43CB9722F842}"/>
          </ac:spMkLst>
        </pc:spChg>
        <pc:spChg chg="add mod">
          <ac:chgData name="Trenny Mongar" userId="f3235382a4a7a8bc" providerId="LiveId" clId="{BDE79E58-CF9F-41CC-8448-05BBBD3001C6}" dt="2020-05-28T08:09:19.264" v="3447" actId="123"/>
          <ac:spMkLst>
            <pc:docMk/>
            <pc:sldMk cId="0" sldId="258"/>
            <ac:spMk id="93" creationId="{5AF1B532-29EF-417A-AFE0-47DF5BF34EAA}"/>
          </ac:spMkLst>
        </pc:spChg>
        <pc:spChg chg="add mod">
          <ac:chgData name="Trenny Mongar" userId="f3235382a4a7a8bc" providerId="LiveId" clId="{BDE79E58-CF9F-41CC-8448-05BBBD3001C6}" dt="2020-05-28T08:10:59.795" v="3456" actId="1076"/>
          <ac:spMkLst>
            <pc:docMk/>
            <pc:sldMk cId="0" sldId="258"/>
            <ac:spMk id="96" creationId="{C7614716-3F4D-48C0-AFFB-88FAC5625FD9}"/>
          </ac:spMkLst>
        </pc:spChg>
        <pc:spChg chg="add mod">
          <ac:chgData name="Trenny Mongar" userId="f3235382a4a7a8bc" providerId="LiveId" clId="{BDE79E58-CF9F-41CC-8448-05BBBD3001C6}" dt="2020-05-28T08:10:50.115" v="3455" actId="1076"/>
          <ac:spMkLst>
            <pc:docMk/>
            <pc:sldMk cId="0" sldId="258"/>
            <ac:spMk id="97" creationId="{56EA70A5-EB28-4EAF-99C6-08F687598EB7}"/>
          </ac:spMkLst>
        </pc:spChg>
        <pc:spChg chg="add del mod">
          <ac:chgData name="Trenny Mongar" userId="f3235382a4a7a8bc" providerId="LiveId" clId="{BDE79E58-CF9F-41CC-8448-05BBBD3001C6}" dt="2020-05-28T07:51:38.061" v="3290" actId="478"/>
          <ac:spMkLst>
            <pc:docMk/>
            <pc:sldMk cId="0" sldId="258"/>
            <ac:spMk id="98" creationId="{0E00827E-0951-463B-8B82-F339D9ACAF4C}"/>
          </ac:spMkLst>
        </pc:spChg>
        <pc:spChg chg="add mod">
          <ac:chgData name="Trenny Mongar" userId="f3235382a4a7a8bc" providerId="LiveId" clId="{BDE79E58-CF9F-41CC-8448-05BBBD3001C6}" dt="2020-05-28T07:53:00.074" v="3311" actId="1076"/>
          <ac:spMkLst>
            <pc:docMk/>
            <pc:sldMk cId="0" sldId="258"/>
            <ac:spMk id="100" creationId="{EF162DFC-44D2-4271-8E84-957D22380A9B}"/>
          </ac:spMkLst>
        </pc:spChg>
        <pc:spChg chg="add mod">
          <ac:chgData name="Trenny Mongar" userId="f3235382a4a7a8bc" providerId="LiveId" clId="{BDE79E58-CF9F-41CC-8448-05BBBD3001C6}" dt="2020-05-28T07:52:55.784" v="3309" actId="1076"/>
          <ac:spMkLst>
            <pc:docMk/>
            <pc:sldMk cId="0" sldId="258"/>
            <ac:spMk id="101" creationId="{95839C96-FA56-470A-8A9F-DE12E45A2C49}"/>
          </ac:spMkLst>
        </pc:spChg>
        <pc:spChg chg="add mod">
          <ac:chgData name="Trenny Mongar" userId="f3235382a4a7a8bc" providerId="LiveId" clId="{BDE79E58-CF9F-41CC-8448-05BBBD3001C6}" dt="2020-05-28T07:52:58.081" v="3310" actId="1076"/>
          <ac:spMkLst>
            <pc:docMk/>
            <pc:sldMk cId="0" sldId="258"/>
            <ac:spMk id="102" creationId="{225B694F-5930-472E-B20C-EBB98998EDA2}"/>
          </ac:spMkLst>
        </pc:spChg>
        <pc:grpChg chg="add mod">
          <ac:chgData name="Trenny Mongar" userId="f3235382a4a7a8bc" providerId="LiveId" clId="{BDE79E58-CF9F-41CC-8448-05BBBD3001C6}" dt="2020-05-28T01:37:34.675" v="514" actId="1076"/>
          <ac:grpSpMkLst>
            <pc:docMk/>
            <pc:sldMk cId="0" sldId="258"/>
            <ac:grpSpMk id="71" creationId="{E8833FE7-CD1D-40FE-9893-990563E22EB1}"/>
          </ac:grpSpMkLst>
        </pc:grpChg>
        <pc:grpChg chg="add del mod">
          <ac:chgData name="Trenny Mongar" userId="f3235382a4a7a8bc" providerId="LiveId" clId="{BDE79E58-CF9F-41CC-8448-05BBBD3001C6}" dt="2020-05-28T05:11:19.781" v="2027" actId="478"/>
          <ac:grpSpMkLst>
            <pc:docMk/>
            <pc:sldMk cId="0" sldId="258"/>
            <ac:grpSpMk id="77" creationId="{E4F208F2-A577-42F9-AD65-5869C5202482}"/>
          </ac:grpSpMkLst>
        </pc:grpChg>
        <pc:picChg chg="add mod">
          <ac:chgData name="Trenny Mongar" userId="f3235382a4a7a8bc" providerId="LiveId" clId="{BDE79E58-CF9F-41CC-8448-05BBBD3001C6}" dt="2020-05-28T07:50:41.392" v="3280" actId="1076"/>
          <ac:picMkLst>
            <pc:docMk/>
            <pc:sldMk cId="0" sldId="258"/>
            <ac:picMk id="44" creationId="{F19D1898-668F-4359-9234-BFD8B5FD319A}"/>
          </ac:picMkLst>
        </pc:picChg>
        <pc:picChg chg="del mod">
          <ac:chgData name="Trenny Mongar" userId="f3235382a4a7a8bc" providerId="LiveId" clId="{BDE79E58-CF9F-41CC-8448-05BBBD3001C6}" dt="2020-05-28T04:30:09.550" v="1708" actId="478"/>
          <ac:picMkLst>
            <pc:docMk/>
            <pc:sldMk cId="0" sldId="258"/>
            <ac:picMk id="69" creationId="{2BAB876C-7CE2-476E-B2D2-99CD62666D9B}"/>
          </ac:picMkLst>
        </pc:picChg>
        <pc:picChg chg="add del mod">
          <ac:chgData name="Trenny Mongar" userId="f3235382a4a7a8bc" providerId="LiveId" clId="{BDE79E58-CF9F-41CC-8448-05BBBD3001C6}" dt="2020-05-28T07:50:36.384" v="3279" actId="478"/>
          <ac:picMkLst>
            <pc:docMk/>
            <pc:sldMk cId="0" sldId="258"/>
            <ac:picMk id="74" creationId="{E09DEA0D-7A48-4A18-9BCC-9FFBC71459E7}"/>
          </ac:picMkLst>
        </pc:picChg>
        <pc:picChg chg="add del mod ord">
          <ac:chgData name="Trenny Mongar" userId="f3235382a4a7a8bc" providerId="LiveId" clId="{BDE79E58-CF9F-41CC-8448-05BBBD3001C6}" dt="2020-05-28T02:21:20.128" v="699" actId="478"/>
          <ac:picMkLst>
            <pc:docMk/>
            <pc:sldMk cId="0" sldId="258"/>
            <ac:picMk id="88" creationId="{25817415-9197-41A7-BDA5-24F888570B4F}"/>
          </ac:picMkLst>
        </pc:picChg>
        <pc:picChg chg="add mod">
          <ac:chgData name="Trenny Mongar" userId="f3235382a4a7a8bc" providerId="LiveId" clId="{BDE79E58-CF9F-41CC-8448-05BBBD3001C6}" dt="2020-05-28T08:10:27.521" v="3452" actId="1076"/>
          <ac:picMkLst>
            <pc:docMk/>
            <pc:sldMk cId="0" sldId="258"/>
            <ac:picMk id="94" creationId="{53CD2194-268B-4AB7-8195-187D91F0C676}"/>
          </ac:picMkLst>
        </pc:picChg>
        <pc:picChg chg="add mod">
          <ac:chgData name="Trenny Mongar" userId="f3235382a4a7a8bc" providerId="LiveId" clId="{BDE79E58-CF9F-41CC-8448-05BBBD3001C6}" dt="2020-05-28T08:11:12.523" v="3457" actId="1076"/>
          <ac:picMkLst>
            <pc:docMk/>
            <pc:sldMk cId="0" sldId="258"/>
            <ac:picMk id="95" creationId="{F17E143A-B898-48F8-BA7E-8939DFD58284}"/>
          </ac:picMkLst>
        </pc:picChg>
        <pc:picChg chg="add mod">
          <ac:chgData name="Trenny Mongar" userId="f3235382a4a7a8bc" providerId="LiveId" clId="{BDE79E58-CF9F-41CC-8448-05BBBD3001C6}" dt="2020-05-28T07:51:44.431" v="3291" actId="1076"/>
          <ac:picMkLst>
            <pc:docMk/>
            <pc:sldMk cId="0" sldId="258"/>
            <ac:picMk id="99" creationId="{6687CFB8-1719-4D26-B09A-4B9F61443312}"/>
          </ac:picMkLst>
        </pc:picChg>
        <pc:cxnChg chg="mod">
          <ac:chgData name="Trenny Mongar" userId="f3235382a4a7a8bc" providerId="LiveId" clId="{BDE79E58-CF9F-41CC-8448-05BBBD3001C6}" dt="2020-05-28T01:30:50.196" v="451"/>
          <ac:cxnSpMkLst>
            <pc:docMk/>
            <pc:sldMk cId="0" sldId="258"/>
            <ac:cxnSpMk id="73" creationId="{E53EACC5-CB05-4039-BEFC-5ED5AD575D53}"/>
          </ac:cxnSpMkLst>
        </pc:cxnChg>
        <pc:cxnChg chg="mod">
          <ac:chgData name="Trenny Mongar" userId="f3235382a4a7a8bc" providerId="LiveId" clId="{BDE79E58-CF9F-41CC-8448-05BBBD3001C6}" dt="2020-05-28T01:39:16.764" v="539"/>
          <ac:cxnSpMkLst>
            <pc:docMk/>
            <pc:sldMk cId="0" sldId="258"/>
            <ac:cxnSpMk id="79" creationId="{26278E14-E631-4746-A3A2-9AF644173CAB}"/>
          </ac:cxnSpMkLst>
        </pc:cxnChg>
      </pc:sldChg>
      <pc:sldChg chg="addSp delSp modSp mod">
        <pc:chgData name="Trenny Mongar" userId="f3235382a4a7a8bc" providerId="LiveId" clId="{BDE79E58-CF9F-41CC-8448-05BBBD3001C6}" dt="2020-05-28T07:57:21.012" v="3341" actId="1076"/>
        <pc:sldMkLst>
          <pc:docMk/>
          <pc:sldMk cId="0" sldId="259"/>
        </pc:sldMkLst>
        <pc:spChg chg="del">
          <ac:chgData name="Trenny Mongar" userId="f3235382a4a7a8bc" providerId="LiveId" clId="{BDE79E58-CF9F-41CC-8448-05BBBD3001C6}" dt="2020-05-28T02:48:02.175" v="943" actId="478"/>
          <ac:spMkLst>
            <pc:docMk/>
            <pc:sldMk cId="0" sldId="259"/>
            <ac:spMk id="2" creationId="{00000000-0000-0000-0000-000000000000}"/>
          </ac:spMkLst>
        </pc:spChg>
        <pc:spChg chg="del">
          <ac:chgData name="Trenny Mongar" userId="f3235382a4a7a8bc" providerId="LiveId" clId="{BDE79E58-CF9F-41CC-8448-05BBBD3001C6}" dt="2020-05-28T02:48:02.175" v="943" actId="478"/>
          <ac:spMkLst>
            <pc:docMk/>
            <pc:sldMk cId="0" sldId="259"/>
            <ac:spMk id="3" creationId="{00000000-0000-0000-0000-000000000000}"/>
          </ac:spMkLst>
        </pc:spChg>
        <pc:spChg chg="del">
          <ac:chgData name="Trenny Mongar" userId="f3235382a4a7a8bc" providerId="LiveId" clId="{BDE79E58-CF9F-41CC-8448-05BBBD3001C6}" dt="2020-05-28T02:48:02.175" v="943" actId="478"/>
          <ac:spMkLst>
            <pc:docMk/>
            <pc:sldMk cId="0" sldId="259"/>
            <ac:spMk id="5" creationId="{00000000-0000-0000-0000-000000000000}"/>
          </ac:spMkLst>
        </pc:spChg>
        <pc:spChg chg="del mod">
          <ac:chgData name="Trenny Mongar" userId="f3235382a4a7a8bc" providerId="LiveId" clId="{BDE79E58-CF9F-41CC-8448-05BBBD3001C6}" dt="2020-05-28T03:32:56.606" v="1343" actId="478"/>
          <ac:spMkLst>
            <pc:docMk/>
            <pc:sldMk cId="0" sldId="259"/>
            <ac:spMk id="6" creationId="{00000000-0000-0000-0000-000000000000}"/>
          </ac:spMkLst>
        </pc:spChg>
        <pc:spChg chg="del mod">
          <ac:chgData name="Trenny Mongar" userId="f3235382a4a7a8bc" providerId="LiveId" clId="{BDE79E58-CF9F-41CC-8448-05BBBD3001C6}" dt="2020-05-28T03:32:59.914" v="1344" actId="478"/>
          <ac:spMkLst>
            <pc:docMk/>
            <pc:sldMk cId="0" sldId="259"/>
            <ac:spMk id="7" creationId="{00000000-0000-0000-0000-000000000000}"/>
          </ac:spMkLst>
        </pc:spChg>
        <pc:spChg chg="mod">
          <ac:chgData name="Trenny Mongar" userId="f3235382a4a7a8bc" providerId="LiveId" clId="{BDE79E58-CF9F-41CC-8448-05BBBD3001C6}" dt="2020-05-28T03:22:42.454" v="1280" actId="1076"/>
          <ac:spMkLst>
            <pc:docMk/>
            <pc:sldMk cId="0" sldId="259"/>
            <ac:spMk id="8" creationId="{00000000-0000-0000-0000-000000000000}"/>
          </ac:spMkLst>
        </pc:spChg>
        <pc:spChg chg="del mod">
          <ac:chgData name="Trenny Mongar" userId="f3235382a4a7a8bc" providerId="LiveId" clId="{BDE79E58-CF9F-41CC-8448-05BBBD3001C6}" dt="2020-05-28T03:32:59.914" v="1344" actId="478"/>
          <ac:spMkLst>
            <pc:docMk/>
            <pc:sldMk cId="0" sldId="259"/>
            <ac:spMk id="9" creationId="{00000000-0000-0000-0000-000000000000}"/>
          </ac:spMkLst>
        </pc:spChg>
        <pc:spChg chg="del mod">
          <ac:chgData name="Trenny Mongar" userId="f3235382a4a7a8bc" providerId="LiveId" clId="{BDE79E58-CF9F-41CC-8448-05BBBD3001C6}" dt="2020-05-28T03:33:01.547" v="1345" actId="478"/>
          <ac:spMkLst>
            <pc:docMk/>
            <pc:sldMk cId="0" sldId="259"/>
            <ac:spMk id="10" creationId="{00000000-0000-0000-0000-000000000000}"/>
          </ac:spMkLst>
        </pc:spChg>
        <pc:spChg chg="del mod">
          <ac:chgData name="Trenny Mongar" userId="f3235382a4a7a8bc" providerId="LiveId" clId="{BDE79E58-CF9F-41CC-8448-05BBBD3001C6}" dt="2020-05-28T03:32:59.914" v="1344" actId="478"/>
          <ac:spMkLst>
            <pc:docMk/>
            <pc:sldMk cId="0" sldId="259"/>
            <ac:spMk id="11" creationId="{00000000-0000-0000-0000-000000000000}"/>
          </ac:spMkLst>
        </pc:spChg>
        <pc:spChg chg="del mod">
          <ac:chgData name="Trenny Mongar" userId="f3235382a4a7a8bc" providerId="LiveId" clId="{BDE79E58-CF9F-41CC-8448-05BBBD3001C6}" dt="2020-05-28T03:32:59.914" v="1344" actId="478"/>
          <ac:spMkLst>
            <pc:docMk/>
            <pc:sldMk cId="0" sldId="259"/>
            <ac:spMk id="13" creationId="{00000000-0000-0000-0000-000000000000}"/>
          </ac:spMkLst>
        </pc:spChg>
        <pc:spChg chg="del mod">
          <ac:chgData name="Trenny Mongar" userId="f3235382a4a7a8bc" providerId="LiveId" clId="{BDE79E58-CF9F-41CC-8448-05BBBD3001C6}" dt="2020-05-28T03:32:59.914" v="1344" actId="478"/>
          <ac:spMkLst>
            <pc:docMk/>
            <pc:sldMk cId="0" sldId="259"/>
            <ac:spMk id="14" creationId="{00000000-0000-0000-0000-000000000000}"/>
          </ac:spMkLst>
        </pc:spChg>
        <pc:spChg chg="del mod">
          <ac:chgData name="Trenny Mongar" userId="f3235382a4a7a8bc" providerId="LiveId" clId="{BDE79E58-CF9F-41CC-8448-05BBBD3001C6}" dt="2020-05-28T03:32:59.914" v="1344" actId="478"/>
          <ac:spMkLst>
            <pc:docMk/>
            <pc:sldMk cId="0" sldId="259"/>
            <ac:spMk id="15" creationId="{00000000-0000-0000-0000-000000000000}"/>
          </ac:spMkLst>
        </pc:spChg>
        <pc:spChg chg="del mod">
          <ac:chgData name="Trenny Mongar" userId="f3235382a4a7a8bc" providerId="LiveId" clId="{BDE79E58-CF9F-41CC-8448-05BBBD3001C6}" dt="2020-05-28T03:32:59.914" v="1344" actId="478"/>
          <ac:spMkLst>
            <pc:docMk/>
            <pc:sldMk cId="0" sldId="259"/>
            <ac:spMk id="16" creationId="{00000000-0000-0000-0000-000000000000}"/>
          </ac:spMkLst>
        </pc:spChg>
        <pc:spChg chg="mod ord">
          <ac:chgData name="Trenny Mongar" userId="f3235382a4a7a8bc" providerId="LiveId" clId="{BDE79E58-CF9F-41CC-8448-05BBBD3001C6}" dt="2020-05-28T03:43:09.569" v="1455" actId="1076"/>
          <ac:spMkLst>
            <pc:docMk/>
            <pc:sldMk cId="0" sldId="259"/>
            <ac:spMk id="17" creationId="{00000000-0000-0000-0000-000000000000}"/>
          </ac:spMkLst>
        </pc:spChg>
        <pc:spChg chg="mod">
          <ac:chgData name="Trenny Mongar" userId="f3235382a4a7a8bc" providerId="LiveId" clId="{BDE79E58-CF9F-41CC-8448-05BBBD3001C6}" dt="2020-05-28T02:59:54.838" v="1127" actId="1076"/>
          <ac:spMkLst>
            <pc:docMk/>
            <pc:sldMk cId="0" sldId="259"/>
            <ac:spMk id="18" creationId="{00000000-0000-0000-0000-000000000000}"/>
          </ac:spMkLst>
        </pc:spChg>
        <pc:spChg chg="del">
          <ac:chgData name="Trenny Mongar" userId="f3235382a4a7a8bc" providerId="LiveId" clId="{BDE79E58-CF9F-41CC-8448-05BBBD3001C6}" dt="2020-05-28T02:57:02.655" v="1065" actId="478"/>
          <ac:spMkLst>
            <pc:docMk/>
            <pc:sldMk cId="0" sldId="259"/>
            <ac:spMk id="19" creationId="{00000000-0000-0000-0000-000000000000}"/>
          </ac:spMkLst>
        </pc:spChg>
        <pc:spChg chg="add del mod">
          <ac:chgData name="Trenny Mongar" userId="f3235382a4a7a8bc" providerId="LiveId" clId="{BDE79E58-CF9F-41CC-8448-05BBBD3001C6}" dt="2020-05-28T02:48:09.915" v="944" actId="21"/>
          <ac:spMkLst>
            <pc:docMk/>
            <pc:sldMk cId="0" sldId="259"/>
            <ac:spMk id="20" creationId="{32F257F0-8732-4114-AD55-2AFE77760391}"/>
          </ac:spMkLst>
        </pc:spChg>
        <pc:spChg chg="mod">
          <ac:chgData name="Trenny Mongar" userId="f3235382a4a7a8bc" providerId="LiveId" clId="{BDE79E58-CF9F-41CC-8448-05BBBD3001C6}" dt="2020-05-28T03:00:03.243" v="1128" actId="1076"/>
          <ac:spMkLst>
            <pc:docMk/>
            <pc:sldMk cId="0" sldId="259"/>
            <ac:spMk id="21" creationId="{00000000-0000-0000-0000-000000000000}"/>
          </ac:spMkLst>
        </pc:spChg>
        <pc:spChg chg="mod">
          <ac:chgData name="Trenny Mongar" userId="f3235382a4a7a8bc" providerId="LiveId" clId="{BDE79E58-CF9F-41CC-8448-05BBBD3001C6}" dt="2020-05-28T02:52:58.773" v="984" actId="207"/>
          <ac:spMkLst>
            <pc:docMk/>
            <pc:sldMk cId="0" sldId="259"/>
            <ac:spMk id="22" creationId="{00000000-0000-0000-0000-000000000000}"/>
          </ac:spMkLst>
        </pc:spChg>
        <pc:spChg chg="del">
          <ac:chgData name="Trenny Mongar" userId="f3235382a4a7a8bc" providerId="LiveId" clId="{BDE79E58-CF9F-41CC-8448-05BBBD3001C6}" dt="2020-05-28T02:48:24.179" v="947" actId="478"/>
          <ac:spMkLst>
            <pc:docMk/>
            <pc:sldMk cId="0" sldId="259"/>
            <ac:spMk id="23" creationId="{00000000-0000-0000-0000-000000000000}"/>
          </ac:spMkLst>
        </pc:spChg>
        <pc:spChg chg="del">
          <ac:chgData name="Trenny Mongar" userId="f3235382a4a7a8bc" providerId="LiveId" clId="{BDE79E58-CF9F-41CC-8448-05BBBD3001C6}" dt="2020-05-28T02:47:52.627" v="941" actId="478"/>
          <ac:spMkLst>
            <pc:docMk/>
            <pc:sldMk cId="0" sldId="259"/>
            <ac:spMk id="24" creationId="{00000000-0000-0000-0000-000000000000}"/>
          </ac:spMkLst>
        </pc:spChg>
        <pc:spChg chg="del">
          <ac:chgData name="Trenny Mongar" userId="f3235382a4a7a8bc" providerId="LiveId" clId="{BDE79E58-CF9F-41CC-8448-05BBBD3001C6}" dt="2020-05-28T02:47:52.627" v="941" actId="478"/>
          <ac:spMkLst>
            <pc:docMk/>
            <pc:sldMk cId="0" sldId="259"/>
            <ac:spMk id="25" creationId="{00000000-0000-0000-0000-000000000000}"/>
          </ac:spMkLst>
        </pc:spChg>
        <pc:spChg chg="del">
          <ac:chgData name="Trenny Mongar" userId="f3235382a4a7a8bc" providerId="LiveId" clId="{BDE79E58-CF9F-41CC-8448-05BBBD3001C6}" dt="2020-05-28T02:47:52.627" v="941" actId="478"/>
          <ac:spMkLst>
            <pc:docMk/>
            <pc:sldMk cId="0" sldId="259"/>
            <ac:spMk id="27" creationId="{00000000-0000-0000-0000-000000000000}"/>
          </ac:spMkLst>
        </pc:spChg>
        <pc:spChg chg="del">
          <ac:chgData name="Trenny Mongar" userId="f3235382a4a7a8bc" providerId="LiveId" clId="{BDE79E58-CF9F-41CC-8448-05BBBD3001C6}" dt="2020-05-28T02:47:52.627" v="941" actId="478"/>
          <ac:spMkLst>
            <pc:docMk/>
            <pc:sldMk cId="0" sldId="259"/>
            <ac:spMk id="28" creationId="{00000000-0000-0000-0000-000000000000}"/>
          </ac:spMkLst>
        </pc:spChg>
        <pc:spChg chg="del">
          <ac:chgData name="Trenny Mongar" userId="f3235382a4a7a8bc" providerId="LiveId" clId="{BDE79E58-CF9F-41CC-8448-05BBBD3001C6}" dt="2020-05-28T02:47:52.627" v="941" actId="478"/>
          <ac:spMkLst>
            <pc:docMk/>
            <pc:sldMk cId="0" sldId="259"/>
            <ac:spMk id="29" creationId="{00000000-0000-0000-0000-000000000000}"/>
          </ac:spMkLst>
        </pc:spChg>
        <pc:spChg chg="del">
          <ac:chgData name="Trenny Mongar" userId="f3235382a4a7a8bc" providerId="LiveId" clId="{BDE79E58-CF9F-41CC-8448-05BBBD3001C6}" dt="2020-05-28T02:47:52.627" v="941" actId="478"/>
          <ac:spMkLst>
            <pc:docMk/>
            <pc:sldMk cId="0" sldId="259"/>
            <ac:spMk id="30" creationId="{00000000-0000-0000-0000-000000000000}"/>
          </ac:spMkLst>
        </pc:spChg>
        <pc:spChg chg="del">
          <ac:chgData name="Trenny Mongar" userId="f3235382a4a7a8bc" providerId="LiveId" clId="{BDE79E58-CF9F-41CC-8448-05BBBD3001C6}" dt="2020-05-28T02:47:52.627" v="941" actId="478"/>
          <ac:spMkLst>
            <pc:docMk/>
            <pc:sldMk cId="0" sldId="259"/>
            <ac:spMk id="31" creationId="{00000000-0000-0000-0000-000000000000}"/>
          </ac:spMkLst>
        </pc:spChg>
        <pc:spChg chg="del">
          <ac:chgData name="Trenny Mongar" userId="f3235382a4a7a8bc" providerId="LiveId" clId="{BDE79E58-CF9F-41CC-8448-05BBBD3001C6}" dt="2020-05-28T02:47:52.627" v="941" actId="478"/>
          <ac:spMkLst>
            <pc:docMk/>
            <pc:sldMk cId="0" sldId="259"/>
            <ac:spMk id="32" creationId="{00000000-0000-0000-0000-000000000000}"/>
          </ac:spMkLst>
        </pc:spChg>
        <pc:spChg chg="del">
          <ac:chgData name="Trenny Mongar" userId="f3235382a4a7a8bc" providerId="LiveId" clId="{BDE79E58-CF9F-41CC-8448-05BBBD3001C6}" dt="2020-05-28T02:47:52.627" v="941" actId="478"/>
          <ac:spMkLst>
            <pc:docMk/>
            <pc:sldMk cId="0" sldId="259"/>
            <ac:spMk id="33" creationId="{00000000-0000-0000-0000-000000000000}"/>
          </ac:spMkLst>
        </pc:spChg>
        <pc:spChg chg="del">
          <ac:chgData name="Trenny Mongar" userId="f3235382a4a7a8bc" providerId="LiveId" clId="{BDE79E58-CF9F-41CC-8448-05BBBD3001C6}" dt="2020-05-28T02:47:52.627" v="941" actId="478"/>
          <ac:spMkLst>
            <pc:docMk/>
            <pc:sldMk cId="0" sldId="259"/>
            <ac:spMk id="34" creationId="{00000000-0000-0000-0000-000000000000}"/>
          </ac:spMkLst>
        </pc:spChg>
        <pc:spChg chg="del">
          <ac:chgData name="Trenny Mongar" userId="f3235382a4a7a8bc" providerId="LiveId" clId="{BDE79E58-CF9F-41CC-8448-05BBBD3001C6}" dt="2020-05-28T02:47:52.627" v="941" actId="478"/>
          <ac:spMkLst>
            <pc:docMk/>
            <pc:sldMk cId="0" sldId="259"/>
            <ac:spMk id="35" creationId="{00000000-0000-0000-0000-000000000000}"/>
          </ac:spMkLst>
        </pc:spChg>
        <pc:spChg chg="del">
          <ac:chgData name="Trenny Mongar" userId="f3235382a4a7a8bc" providerId="LiveId" clId="{BDE79E58-CF9F-41CC-8448-05BBBD3001C6}" dt="2020-05-28T02:47:52.627" v="941" actId="478"/>
          <ac:spMkLst>
            <pc:docMk/>
            <pc:sldMk cId="0" sldId="259"/>
            <ac:spMk id="36" creationId="{00000000-0000-0000-0000-000000000000}"/>
          </ac:spMkLst>
        </pc:spChg>
        <pc:spChg chg="del">
          <ac:chgData name="Trenny Mongar" userId="f3235382a4a7a8bc" providerId="LiveId" clId="{BDE79E58-CF9F-41CC-8448-05BBBD3001C6}" dt="2020-05-28T02:47:52.627" v="941" actId="478"/>
          <ac:spMkLst>
            <pc:docMk/>
            <pc:sldMk cId="0" sldId="259"/>
            <ac:spMk id="37" creationId="{00000000-0000-0000-0000-000000000000}"/>
          </ac:spMkLst>
        </pc:spChg>
        <pc:spChg chg="del">
          <ac:chgData name="Trenny Mongar" userId="f3235382a4a7a8bc" providerId="LiveId" clId="{BDE79E58-CF9F-41CC-8448-05BBBD3001C6}" dt="2020-05-28T02:47:52.627" v="941" actId="478"/>
          <ac:spMkLst>
            <pc:docMk/>
            <pc:sldMk cId="0" sldId="259"/>
            <ac:spMk id="38" creationId="{00000000-0000-0000-0000-000000000000}"/>
          </ac:spMkLst>
        </pc:spChg>
        <pc:spChg chg="del">
          <ac:chgData name="Trenny Mongar" userId="f3235382a4a7a8bc" providerId="LiveId" clId="{BDE79E58-CF9F-41CC-8448-05BBBD3001C6}" dt="2020-05-28T02:47:52.627" v="941" actId="478"/>
          <ac:spMkLst>
            <pc:docMk/>
            <pc:sldMk cId="0" sldId="259"/>
            <ac:spMk id="39" creationId="{00000000-0000-0000-0000-000000000000}"/>
          </ac:spMkLst>
        </pc:spChg>
        <pc:spChg chg="del">
          <ac:chgData name="Trenny Mongar" userId="f3235382a4a7a8bc" providerId="LiveId" clId="{BDE79E58-CF9F-41CC-8448-05BBBD3001C6}" dt="2020-05-28T02:47:52.627" v="941" actId="478"/>
          <ac:spMkLst>
            <pc:docMk/>
            <pc:sldMk cId="0" sldId="259"/>
            <ac:spMk id="40" creationId="{00000000-0000-0000-0000-000000000000}"/>
          </ac:spMkLst>
        </pc:spChg>
        <pc:spChg chg="del">
          <ac:chgData name="Trenny Mongar" userId="f3235382a4a7a8bc" providerId="LiveId" clId="{BDE79E58-CF9F-41CC-8448-05BBBD3001C6}" dt="2020-05-28T02:47:52.627" v="941" actId="478"/>
          <ac:spMkLst>
            <pc:docMk/>
            <pc:sldMk cId="0" sldId="259"/>
            <ac:spMk id="41" creationId="{00000000-0000-0000-0000-000000000000}"/>
          </ac:spMkLst>
        </pc:spChg>
        <pc:spChg chg="del">
          <ac:chgData name="Trenny Mongar" userId="f3235382a4a7a8bc" providerId="LiveId" clId="{BDE79E58-CF9F-41CC-8448-05BBBD3001C6}" dt="2020-05-28T02:47:52.627" v="941" actId="478"/>
          <ac:spMkLst>
            <pc:docMk/>
            <pc:sldMk cId="0" sldId="259"/>
            <ac:spMk id="42" creationId="{00000000-0000-0000-0000-000000000000}"/>
          </ac:spMkLst>
        </pc:spChg>
        <pc:spChg chg="del">
          <ac:chgData name="Trenny Mongar" userId="f3235382a4a7a8bc" providerId="LiveId" clId="{BDE79E58-CF9F-41CC-8448-05BBBD3001C6}" dt="2020-05-28T02:47:52.627" v="941" actId="478"/>
          <ac:spMkLst>
            <pc:docMk/>
            <pc:sldMk cId="0" sldId="259"/>
            <ac:spMk id="43" creationId="{00000000-0000-0000-0000-000000000000}"/>
          </ac:spMkLst>
        </pc:spChg>
        <pc:spChg chg="del">
          <ac:chgData name="Trenny Mongar" userId="f3235382a4a7a8bc" providerId="LiveId" clId="{BDE79E58-CF9F-41CC-8448-05BBBD3001C6}" dt="2020-05-28T02:47:52.627" v="941" actId="478"/>
          <ac:spMkLst>
            <pc:docMk/>
            <pc:sldMk cId="0" sldId="259"/>
            <ac:spMk id="44" creationId="{00000000-0000-0000-0000-000000000000}"/>
          </ac:spMkLst>
        </pc:spChg>
        <pc:spChg chg="del">
          <ac:chgData name="Trenny Mongar" userId="f3235382a4a7a8bc" providerId="LiveId" clId="{BDE79E58-CF9F-41CC-8448-05BBBD3001C6}" dt="2020-05-28T02:47:52.627" v="941" actId="478"/>
          <ac:spMkLst>
            <pc:docMk/>
            <pc:sldMk cId="0" sldId="259"/>
            <ac:spMk id="45" creationId="{00000000-0000-0000-0000-000000000000}"/>
          </ac:spMkLst>
        </pc:spChg>
        <pc:spChg chg="del">
          <ac:chgData name="Trenny Mongar" userId="f3235382a4a7a8bc" providerId="LiveId" clId="{BDE79E58-CF9F-41CC-8448-05BBBD3001C6}" dt="2020-05-28T02:47:52.627" v="941" actId="478"/>
          <ac:spMkLst>
            <pc:docMk/>
            <pc:sldMk cId="0" sldId="259"/>
            <ac:spMk id="46" creationId="{00000000-0000-0000-0000-000000000000}"/>
          </ac:spMkLst>
        </pc:spChg>
        <pc:spChg chg="del">
          <ac:chgData name="Trenny Mongar" userId="f3235382a4a7a8bc" providerId="LiveId" clId="{BDE79E58-CF9F-41CC-8448-05BBBD3001C6}" dt="2020-05-28T02:47:52.627" v="941" actId="478"/>
          <ac:spMkLst>
            <pc:docMk/>
            <pc:sldMk cId="0" sldId="259"/>
            <ac:spMk id="47" creationId="{00000000-0000-0000-0000-000000000000}"/>
          </ac:spMkLst>
        </pc:spChg>
        <pc:spChg chg="del">
          <ac:chgData name="Trenny Mongar" userId="f3235382a4a7a8bc" providerId="LiveId" clId="{BDE79E58-CF9F-41CC-8448-05BBBD3001C6}" dt="2020-05-28T02:47:52.627" v="941" actId="478"/>
          <ac:spMkLst>
            <pc:docMk/>
            <pc:sldMk cId="0" sldId="259"/>
            <ac:spMk id="48" creationId="{00000000-0000-0000-0000-000000000000}"/>
          </ac:spMkLst>
        </pc:spChg>
        <pc:spChg chg="del">
          <ac:chgData name="Trenny Mongar" userId="f3235382a4a7a8bc" providerId="LiveId" clId="{BDE79E58-CF9F-41CC-8448-05BBBD3001C6}" dt="2020-05-28T02:47:52.627" v="941" actId="478"/>
          <ac:spMkLst>
            <pc:docMk/>
            <pc:sldMk cId="0" sldId="259"/>
            <ac:spMk id="49" creationId="{00000000-0000-0000-0000-000000000000}"/>
          </ac:spMkLst>
        </pc:spChg>
        <pc:spChg chg="del">
          <ac:chgData name="Trenny Mongar" userId="f3235382a4a7a8bc" providerId="LiveId" clId="{BDE79E58-CF9F-41CC-8448-05BBBD3001C6}" dt="2020-05-28T02:47:52.627" v="941" actId="478"/>
          <ac:spMkLst>
            <pc:docMk/>
            <pc:sldMk cId="0" sldId="259"/>
            <ac:spMk id="50" creationId="{00000000-0000-0000-0000-000000000000}"/>
          </ac:spMkLst>
        </pc:spChg>
        <pc:spChg chg="del">
          <ac:chgData name="Trenny Mongar" userId="f3235382a4a7a8bc" providerId="LiveId" clId="{BDE79E58-CF9F-41CC-8448-05BBBD3001C6}" dt="2020-05-28T02:47:52.627" v="941" actId="478"/>
          <ac:spMkLst>
            <pc:docMk/>
            <pc:sldMk cId="0" sldId="259"/>
            <ac:spMk id="51" creationId="{00000000-0000-0000-0000-000000000000}"/>
          </ac:spMkLst>
        </pc:spChg>
        <pc:spChg chg="del">
          <ac:chgData name="Trenny Mongar" userId="f3235382a4a7a8bc" providerId="LiveId" clId="{BDE79E58-CF9F-41CC-8448-05BBBD3001C6}" dt="2020-05-28T02:47:52.627" v="941" actId="478"/>
          <ac:spMkLst>
            <pc:docMk/>
            <pc:sldMk cId="0" sldId="259"/>
            <ac:spMk id="52" creationId="{00000000-0000-0000-0000-000000000000}"/>
          </ac:spMkLst>
        </pc:spChg>
        <pc:spChg chg="del">
          <ac:chgData name="Trenny Mongar" userId="f3235382a4a7a8bc" providerId="LiveId" clId="{BDE79E58-CF9F-41CC-8448-05BBBD3001C6}" dt="2020-05-28T02:47:52.627" v="941" actId="478"/>
          <ac:spMkLst>
            <pc:docMk/>
            <pc:sldMk cId="0" sldId="259"/>
            <ac:spMk id="53" creationId="{00000000-0000-0000-0000-000000000000}"/>
          </ac:spMkLst>
        </pc:spChg>
        <pc:spChg chg="del">
          <ac:chgData name="Trenny Mongar" userId="f3235382a4a7a8bc" providerId="LiveId" clId="{BDE79E58-CF9F-41CC-8448-05BBBD3001C6}" dt="2020-05-28T02:47:52.627" v="941" actId="478"/>
          <ac:spMkLst>
            <pc:docMk/>
            <pc:sldMk cId="0" sldId="259"/>
            <ac:spMk id="54" creationId="{00000000-0000-0000-0000-000000000000}"/>
          </ac:spMkLst>
        </pc:spChg>
        <pc:spChg chg="del">
          <ac:chgData name="Trenny Mongar" userId="f3235382a4a7a8bc" providerId="LiveId" clId="{BDE79E58-CF9F-41CC-8448-05BBBD3001C6}" dt="2020-05-28T02:47:52.627" v="941" actId="478"/>
          <ac:spMkLst>
            <pc:docMk/>
            <pc:sldMk cId="0" sldId="259"/>
            <ac:spMk id="55" creationId="{00000000-0000-0000-0000-000000000000}"/>
          </ac:spMkLst>
        </pc:spChg>
        <pc:spChg chg="del">
          <ac:chgData name="Trenny Mongar" userId="f3235382a4a7a8bc" providerId="LiveId" clId="{BDE79E58-CF9F-41CC-8448-05BBBD3001C6}" dt="2020-05-28T02:47:52.627" v="941" actId="478"/>
          <ac:spMkLst>
            <pc:docMk/>
            <pc:sldMk cId="0" sldId="259"/>
            <ac:spMk id="56" creationId="{00000000-0000-0000-0000-000000000000}"/>
          </ac:spMkLst>
        </pc:spChg>
        <pc:spChg chg="del">
          <ac:chgData name="Trenny Mongar" userId="f3235382a4a7a8bc" providerId="LiveId" clId="{BDE79E58-CF9F-41CC-8448-05BBBD3001C6}" dt="2020-05-28T02:47:52.627" v="941" actId="478"/>
          <ac:spMkLst>
            <pc:docMk/>
            <pc:sldMk cId="0" sldId="259"/>
            <ac:spMk id="57" creationId="{00000000-0000-0000-0000-000000000000}"/>
          </ac:spMkLst>
        </pc:spChg>
        <pc:spChg chg="del">
          <ac:chgData name="Trenny Mongar" userId="f3235382a4a7a8bc" providerId="LiveId" clId="{BDE79E58-CF9F-41CC-8448-05BBBD3001C6}" dt="2020-05-28T02:47:52.627" v="941" actId="478"/>
          <ac:spMkLst>
            <pc:docMk/>
            <pc:sldMk cId="0" sldId="259"/>
            <ac:spMk id="58" creationId="{00000000-0000-0000-0000-000000000000}"/>
          </ac:spMkLst>
        </pc:spChg>
        <pc:spChg chg="del">
          <ac:chgData name="Trenny Mongar" userId="f3235382a4a7a8bc" providerId="LiveId" clId="{BDE79E58-CF9F-41CC-8448-05BBBD3001C6}" dt="2020-05-28T02:47:52.627" v="941" actId="478"/>
          <ac:spMkLst>
            <pc:docMk/>
            <pc:sldMk cId="0" sldId="259"/>
            <ac:spMk id="59" creationId="{00000000-0000-0000-0000-000000000000}"/>
          </ac:spMkLst>
        </pc:spChg>
        <pc:spChg chg="del">
          <ac:chgData name="Trenny Mongar" userId="f3235382a4a7a8bc" providerId="LiveId" clId="{BDE79E58-CF9F-41CC-8448-05BBBD3001C6}" dt="2020-05-28T02:47:52.627" v="941" actId="478"/>
          <ac:spMkLst>
            <pc:docMk/>
            <pc:sldMk cId="0" sldId="259"/>
            <ac:spMk id="60" creationId="{00000000-0000-0000-0000-000000000000}"/>
          </ac:spMkLst>
        </pc:spChg>
        <pc:spChg chg="del">
          <ac:chgData name="Trenny Mongar" userId="f3235382a4a7a8bc" providerId="LiveId" clId="{BDE79E58-CF9F-41CC-8448-05BBBD3001C6}" dt="2020-05-28T02:47:52.627" v="941" actId="478"/>
          <ac:spMkLst>
            <pc:docMk/>
            <pc:sldMk cId="0" sldId="259"/>
            <ac:spMk id="61" creationId="{00000000-0000-0000-0000-000000000000}"/>
          </ac:spMkLst>
        </pc:spChg>
        <pc:spChg chg="del">
          <ac:chgData name="Trenny Mongar" userId="f3235382a4a7a8bc" providerId="LiveId" clId="{BDE79E58-CF9F-41CC-8448-05BBBD3001C6}" dt="2020-05-28T02:47:52.627" v="941" actId="478"/>
          <ac:spMkLst>
            <pc:docMk/>
            <pc:sldMk cId="0" sldId="259"/>
            <ac:spMk id="62" creationId="{00000000-0000-0000-0000-000000000000}"/>
          </ac:spMkLst>
        </pc:spChg>
        <pc:spChg chg="del">
          <ac:chgData name="Trenny Mongar" userId="f3235382a4a7a8bc" providerId="LiveId" clId="{BDE79E58-CF9F-41CC-8448-05BBBD3001C6}" dt="2020-05-28T02:47:52.627" v="941" actId="478"/>
          <ac:spMkLst>
            <pc:docMk/>
            <pc:sldMk cId="0" sldId="259"/>
            <ac:spMk id="63" creationId="{00000000-0000-0000-0000-000000000000}"/>
          </ac:spMkLst>
        </pc:spChg>
        <pc:spChg chg="del">
          <ac:chgData name="Trenny Mongar" userId="f3235382a4a7a8bc" providerId="LiveId" clId="{BDE79E58-CF9F-41CC-8448-05BBBD3001C6}" dt="2020-05-28T02:47:52.627" v="941" actId="478"/>
          <ac:spMkLst>
            <pc:docMk/>
            <pc:sldMk cId="0" sldId="259"/>
            <ac:spMk id="64" creationId="{00000000-0000-0000-0000-000000000000}"/>
          </ac:spMkLst>
        </pc:spChg>
        <pc:spChg chg="del">
          <ac:chgData name="Trenny Mongar" userId="f3235382a4a7a8bc" providerId="LiveId" clId="{BDE79E58-CF9F-41CC-8448-05BBBD3001C6}" dt="2020-05-28T02:47:52.627" v="941" actId="478"/>
          <ac:spMkLst>
            <pc:docMk/>
            <pc:sldMk cId="0" sldId="259"/>
            <ac:spMk id="65" creationId="{00000000-0000-0000-0000-000000000000}"/>
          </ac:spMkLst>
        </pc:spChg>
        <pc:spChg chg="del">
          <ac:chgData name="Trenny Mongar" userId="f3235382a4a7a8bc" providerId="LiveId" clId="{BDE79E58-CF9F-41CC-8448-05BBBD3001C6}" dt="2020-05-28T02:47:52.627" v="941" actId="478"/>
          <ac:spMkLst>
            <pc:docMk/>
            <pc:sldMk cId="0" sldId="259"/>
            <ac:spMk id="66" creationId="{00000000-0000-0000-0000-000000000000}"/>
          </ac:spMkLst>
        </pc:spChg>
        <pc:spChg chg="del">
          <ac:chgData name="Trenny Mongar" userId="f3235382a4a7a8bc" providerId="LiveId" clId="{BDE79E58-CF9F-41CC-8448-05BBBD3001C6}" dt="2020-05-28T02:47:52.627" v="941" actId="478"/>
          <ac:spMkLst>
            <pc:docMk/>
            <pc:sldMk cId="0" sldId="259"/>
            <ac:spMk id="67" creationId="{00000000-0000-0000-0000-000000000000}"/>
          </ac:spMkLst>
        </pc:spChg>
        <pc:spChg chg="del">
          <ac:chgData name="Trenny Mongar" userId="f3235382a4a7a8bc" providerId="LiveId" clId="{BDE79E58-CF9F-41CC-8448-05BBBD3001C6}" dt="2020-05-28T02:47:52.627" v="941" actId="478"/>
          <ac:spMkLst>
            <pc:docMk/>
            <pc:sldMk cId="0" sldId="259"/>
            <ac:spMk id="68" creationId="{00000000-0000-0000-0000-000000000000}"/>
          </ac:spMkLst>
        </pc:spChg>
        <pc:spChg chg="del">
          <ac:chgData name="Trenny Mongar" userId="f3235382a4a7a8bc" providerId="LiveId" clId="{BDE79E58-CF9F-41CC-8448-05BBBD3001C6}" dt="2020-05-28T02:47:52.627" v="941" actId="478"/>
          <ac:spMkLst>
            <pc:docMk/>
            <pc:sldMk cId="0" sldId="259"/>
            <ac:spMk id="69" creationId="{00000000-0000-0000-0000-000000000000}"/>
          </ac:spMkLst>
        </pc:spChg>
        <pc:spChg chg="del">
          <ac:chgData name="Trenny Mongar" userId="f3235382a4a7a8bc" providerId="LiveId" clId="{BDE79E58-CF9F-41CC-8448-05BBBD3001C6}" dt="2020-05-28T02:47:52.627" v="941" actId="478"/>
          <ac:spMkLst>
            <pc:docMk/>
            <pc:sldMk cId="0" sldId="259"/>
            <ac:spMk id="70" creationId="{00000000-0000-0000-0000-000000000000}"/>
          </ac:spMkLst>
        </pc:spChg>
        <pc:spChg chg="del">
          <ac:chgData name="Trenny Mongar" userId="f3235382a4a7a8bc" providerId="LiveId" clId="{BDE79E58-CF9F-41CC-8448-05BBBD3001C6}" dt="2020-05-28T02:47:52.627" v="941" actId="478"/>
          <ac:spMkLst>
            <pc:docMk/>
            <pc:sldMk cId="0" sldId="259"/>
            <ac:spMk id="71" creationId="{00000000-0000-0000-0000-000000000000}"/>
          </ac:spMkLst>
        </pc:spChg>
        <pc:spChg chg="del">
          <ac:chgData name="Trenny Mongar" userId="f3235382a4a7a8bc" providerId="LiveId" clId="{BDE79E58-CF9F-41CC-8448-05BBBD3001C6}" dt="2020-05-28T02:47:52.627" v="941" actId="478"/>
          <ac:spMkLst>
            <pc:docMk/>
            <pc:sldMk cId="0" sldId="259"/>
            <ac:spMk id="72" creationId="{00000000-0000-0000-0000-000000000000}"/>
          </ac:spMkLst>
        </pc:spChg>
        <pc:spChg chg="del">
          <ac:chgData name="Trenny Mongar" userId="f3235382a4a7a8bc" providerId="LiveId" clId="{BDE79E58-CF9F-41CC-8448-05BBBD3001C6}" dt="2020-05-28T02:47:52.627" v="941" actId="478"/>
          <ac:spMkLst>
            <pc:docMk/>
            <pc:sldMk cId="0" sldId="259"/>
            <ac:spMk id="73" creationId="{00000000-0000-0000-0000-000000000000}"/>
          </ac:spMkLst>
        </pc:spChg>
        <pc:spChg chg="del">
          <ac:chgData name="Trenny Mongar" userId="f3235382a4a7a8bc" providerId="LiveId" clId="{BDE79E58-CF9F-41CC-8448-05BBBD3001C6}" dt="2020-05-28T02:47:52.627" v="941" actId="478"/>
          <ac:spMkLst>
            <pc:docMk/>
            <pc:sldMk cId="0" sldId="259"/>
            <ac:spMk id="74" creationId="{00000000-0000-0000-0000-000000000000}"/>
          </ac:spMkLst>
        </pc:spChg>
        <pc:spChg chg="del">
          <ac:chgData name="Trenny Mongar" userId="f3235382a4a7a8bc" providerId="LiveId" clId="{BDE79E58-CF9F-41CC-8448-05BBBD3001C6}" dt="2020-05-28T02:47:52.627" v="941" actId="478"/>
          <ac:spMkLst>
            <pc:docMk/>
            <pc:sldMk cId="0" sldId="259"/>
            <ac:spMk id="75" creationId="{00000000-0000-0000-0000-000000000000}"/>
          </ac:spMkLst>
        </pc:spChg>
        <pc:spChg chg="del">
          <ac:chgData name="Trenny Mongar" userId="f3235382a4a7a8bc" providerId="LiveId" clId="{BDE79E58-CF9F-41CC-8448-05BBBD3001C6}" dt="2020-05-28T02:47:52.627" v="941" actId="478"/>
          <ac:spMkLst>
            <pc:docMk/>
            <pc:sldMk cId="0" sldId="259"/>
            <ac:spMk id="76" creationId="{00000000-0000-0000-0000-000000000000}"/>
          </ac:spMkLst>
        </pc:spChg>
        <pc:spChg chg="del">
          <ac:chgData name="Trenny Mongar" userId="f3235382a4a7a8bc" providerId="LiveId" clId="{BDE79E58-CF9F-41CC-8448-05BBBD3001C6}" dt="2020-05-28T02:47:52.627" v="941" actId="478"/>
          <ac:spMkLst>
            <pc:docMk/>
            <pc:sldMk cId="0" sldId="259"/>
            <ac:spMk id="77" creationId="{00000000-0000-0000-0000-000000000000}"/>
          </ac:spMkLst>
        </pc:spChg>
        <pc:spChg chg="del">
          <ac:chgData name="Trenny Mongar" userId="f3235382a4a7a8bc" providerId="LiveId" clId="{BDE79E58-CF9F-41CC-8448-05BBBD3001C6}" dt="2020-05-28T02:47:40.709" v="938" actId="478"/>
          <ac:spMkLst>
            <pc:docMk/>
            <pc:sldMk cId="0" sldId="259"/>
            <ac:spMk id="78" creationId="{00000000-0000-0000-0000-000000000000}"/>
          </ac:spMkLst>
        </pc:spChg>
        <pc:spChg chg="del">
          <ac:chgData name="Trenny Mongar" userId="f3235382a4a7a8bc" providerId="LiveId" clId="{BDE79E58-CF9F-41CC-8448-05BBBD3001C6}" dt="2020-05-28T02:47:52.627" v="941" actId="478"/>
          <ac:spMkLst>
            <pc:docMk/>
            <pc:sldMk cId="0" sldId="259"/>
            <ac:spMk id="79" creationId="{00000000-0000-0000-0000-000000000000}"/>
          </ac:spMkLst>
        </pc:spChg>
        <pc:spChg chg="del">
          <ac:chgData name="Trenny Mongar" userId="f3235382a4a7a8bc" providerId="LiveId" clId="{BDE79E58-CF9F-41CC-8448-05BBBD3001C6}" dt="2020-05-28T02:47:52.627" v="941" actId="478"/>
          <ac:spMkLst>
            <pc:docMk/>
            <pc:sldMk cId="0" sldId="259"/>
            <ac:spMk id="80" creationId="{00000000-0000-0000-0000-000000000000}"/>
          </ac:spMkLst>
        </pc:spChg>
        <pc:spChg chg="del">
          <ac:chgData name="Trenny Mongar" userId="f3235382a4a7a8bc" providerId="LiveId" clId="{BDE79E58-CF9F-41CC-8448-05BBBD3001C6}" dt="2020-05-28T02:47:52.627" v="941" actId="478"/>
          <ac:spMkLst>
            <pc:docMk/>
            <pc:sldMk cId="0" sldId="259"/>
            <ac:spMk id="81" creationId="{00000000-0000-0000-0000-000000000000}"/>
          </ac:spMkLst>
        </pc:spChg>
        <pc:spChg chg="del">
          <ac:chgData name="Trenny Mongar" userId="f3235382a4a7a8bc" providerId="LiveId" clId="{BDE79E58-CF9F-41CC-8448-05BBBD3001C6}" dt="2020-05-28T02:47:52.627" v="941" actId="478"/>
          <ac:spMkLst>
            <pc:docMk/>
            <pc:sldMk cId="0" sldId="259"/>
            <ac:spMk id="82" creationId="{00000000-0000-0000-0000-000000000000}"/>
          </ac:spMkLst>
        </pc:spChg>
        <pc:spChg chg="del">
          <ac:chgData name="Trenny Mongar" userId="f3235382a4a7a8bc" providerId="LiveId" clId="{BDE79E58-CF9F-41CC-8448-05BBBD3001C6}" dt="2020-05-28T02:47:52.627" v="941" actId="478"/>
          <ac:spMkLst>
            <pc:docMk/>
            <pc:sldMk cId="0" sldId="259"/>
            <ac:spMk id="83" creationId="{00000000-0000-0000-0000-000000000000}"/>
          </ac:spMkLst>
        </pc:spChg>
        <pc:spChg chg="del">
          <ac:chgData name="Trenny Mongar" userId="f3235382a4a7a8bc" providerId="LiveId" clId="{BDE79E58-CF9F-41CC-8448-05BBBD3001C6}" dt="2020-05-28T02:47:52.627" v="941" actId="478"/>
          <ac:spMkLst>
            <pc:docMk/>
            <pc:sldMk cId="0" sldId="259"/>
            <ac:spMk id="84" creationId="{00000000-0000-0000-0000-000000000000}"/>
          </ac:spMkLst>
        </pc:spChg>
        <pc:spChg chg="del">
          <ac:chgData name="Trenny Mongar" userId="f3235382a4a7a8bc" providerId="LiveId" clId="{BDE79E58-CF9F-41CC-8448-05BBBD3001C6}" dt="2020-05-28T02:47:52.627" v="941" actId="478"/>
          <ac:spMkLst>
            <pc:docMk/>
            <pc:sldMk cId="0" sldId="259"/>
            <ac:spMk id="85" creationId="{00000000-0000-0000-0000-000000000000}"/>
          </ac:spMkLst>
        </pc:spChg>
        <pc:spChg chg="del">
          <ac:chgData name="Trenny Mongar" userId="f3235382a4a7a8bc" providerId="LiveId" clId="{BDE79E58-CF9F-41CC-8448-05BBBD3001C6}" dt="2020-05-28T02:47:52.627" v="941" actId="478"/>
          <ac:spMkLst>
            <pc:docMk/>
            <pc:sldMk cId="0" sldId="259"/>
            <ac:spMk id="86" creationId="{00000000-0000-0000-0000-000000000000}"/>
          </ac:spMkLst>
        </pc:spChg>
        <pc:spChg chg="del">
          <ac:chgData name="Trenny Mongar" userId="f3235382a4a7a8bc" providerId="LiveId" clId="{BDE79E58-CF9F-41CC-8448-05BBBD3001C6}" dt="2020-05-28T02:47:52.627" v="941" actId="478"/>
          <ac:spMkLst>
            <pc:docMk/>
            <pc:sldMk cId="0" sldId="259"/>
            <ac:spMk id="87" creationId="{00000000-0000-0000-0000-000000000000}"/>
          </ac:spMkLst>
        </pc:spChg>
        <pc:spChg chg="del">
          <ac:chgData name="Trenny Mongar" userId="f3235382a4a7a8bc" providerId="LiveId" clId="{BDE79E58-CF9F-41CC-8448-05BBBD3001C6}" dt="2020-05-28T02:47:52.627" v="941" actId="478"/>
          <ac:spMkLst>
            <pc:docMk/>
            <pc:sldMk cId="0" sldId="259"/>
            <ac:spMk id="88" creationId="{00000000-0000-0000-0000-000000000000}"/>
          </ac:spMkLst>
        </pc:spChg>
        <pc:spChg chg="del">
          <ac:chgData name="Trenny Mongar" userId="f3235382a4a7a8bc" providerId="LiveId" clId="{BDE79E58-CF9F-41CC-8448-05BBBD3001C6}" dt="2020-05-28T02:47:52.627" v="941" actId="478"/>
          <ac:spMkLst>
            <pc:docMk/>
            <pc:sldMk cId="0" sldId="259"/>
            <ac:spMk id="89" creationId="{00000000-0000-0000-0000-000000000000}"/>
          </ac:spMkLst>
        </pc:spChg>
        <pc:spChg chg="del">
          <ac:chgData name="Trenny Mongar" userId="f3235382a4a7a8bc" providerId="LiveId" clId="{BDE79E58-CF9F-41CC-8448-05BBBD3001C6}" dt="2020-05-28T02:47:52.627" v="941" actId="478"/>
          <ac:spMkLst>
            <pc:docMk/>
            <pc:sldMk cId="0" sldId="259"/>
            <ac:spMk id="90" creationId="{00000000-0000-0000-0000-000000000000}"/>
          </ac:spMkLst>
        </pc:spChg>
        <pc:spChg chg="del">
          <ac:chgData name="Trenny Mongar" userId="f3235382a4a7a8bc" providerId="LiveId" clId="{BDE79E58-CF9F-41CC-8448-05BBBD3001C6}" dt="2020-05-28T02:47:52.627" v="941" actId="478"/>
          <ac:spMkLst>
            <pc:docMk/>
            <pc:sldMk cId="0" sldId="259"/>
            <ac:spMk id="91" creationId="{00000000-0000-0000-0000-000000000000}"/>
          </ac:spMkLst>
        </pc:spChg>
        <pc:spChg chg="del">
          <ac:chgData name="Trenny Mongar" userId="f3235382a4a7a8bc" providerId="LiveId" clId="{BDE79E58-CF9F-41CC-8448-05BBBD3001C6}" dt="2020-05-28T02:47:52.627" v="941" actId="478"/>
          <ac:spMkLst>
            <pc:docMk/>
            <pc:sldMk cId="0" sldId="259"/>
            <ac:spMk id="92" creationId="{00000000-0000-0000-0000-000000000000}"/>
          </ac:spMkLst>
        </pc:spChg>
        <pc:spChg chg="del">
          <ac:chgData name="Trenny Mongar" userId="f3235382a4a7a8bc" providerId="LiveId" clId="{BDE79E58-CF9F-41CC-8448-05BBBD3001C6}" dt="2020-05-28T02:47:52.627" v="941" actId="478"/>
          <ac:spMkLst>
            <pc:docMk/>
            <pc:sldMk cId="0" sldId="259"/>
            <ac:spMk id="93" creationId="{00000000-0000-0000-0000-000000000000}"/>
          </ac:spMkLst>
        </pc:spChg>
        <pc:spChg chg="del">
          <ac:chgData name="Trenny Mongar" userId="f3235382a4a7a8bc" providerId="LiveId" clId="{BDE79E58-CF9F-41CC-8448-05BBBD3001C6}" dt="2020-05-28T02:47:52.627" v="941" actId="478"/>
          <ac:spMkLst>
            <pc:docMk/>
            <pc:sldMk cId="0" sldId="259"/>
            <ac:spMk id="94" creationId="{00000000-0000-0000-0000-000000000000}"/>
          </ac:spMkLst>
        </pc:spChg>
        <pc:spChg chg="del">
          <ac:chgData name="Trenny Mongar" userId="f3235382a4a7a8bc" providerId="LiveId" clId="{BDE79E58-CF9F-41CC-8448-05BBBD3001C6}" dt="2020-05-28T02:47:52.627" v="941" actId="478"/>
          <ac:spMkLst>
            <pc:docMk/>
            <pc:sldMk cId="0" sldId="259"/>
            <ac:spMk id="95" creationId="{00000000-0000-0000-0000-000000000000}"/>
          </ac:spMkLst>
        </pc:spChg>
        <pc:spChg chg="del">
          <ac:chgData name="Trenny Mongar" userId="f3235382a4a7a8bc" providerId="LiveId" clId="{BDE79E58-CF9F-41CC-8448-05BBBD3001C6}" dt="2020-05-28T02:47:52.627" v="941" actId="478"/>
          <ac:spMkLst>
            <pc:docMk/>
            <pc:sldMk cId="0" sldId="259"/>
            <ac:spMk id="96" creationId="{00000000-0000-0000-0000-000000000000}"/>
          </ac:spMkLst>
        </pc:spChg>
        <pc:spChg chg="del">
          <ac:chgData name="Trenny Mongar" userId="f3235382a4a7a8bc" providerId="LiveId" clId="{BDE79E58-CF9F-41CC-8448-05BBBD3001C6}" dt="2020-05-28T02:47:52.627" v="941" actId="478"/>
          <ac:spMkLst>
            <pc:docMk/>
            <pc:sldMk cId="0" sldId="259"/>
            <ac:spMk id="97" creationId="{00000000-0000-0000-0000-000000000000}"/>
          </ac:spMkLst>
        </pc:spChg>
        <pc:spChg chg="del">
          <ac:chgData name="Trenny Mongar" userId="f3235382a4a7a8bc" providerId="LiveId" clId="{BDE79E58-CF9F-41CC-8448-05BBBD3001C6}" dt="2020-05-28T02:47:52.627" v="941" actId="478"/>
          <ac:spMkLst>
            <pc:docMk/>
            <pc:sldMk cId="0" sldId="259"/>
            <ac:spMk id="98" creationId="{00000000-0000-0000-0000-000000000000}"/>
          </ac:spMkLst>
        </pc:spChg>
        <pc:spChg chg="del">
          <ac:chgData name="Trenny Mongar" userId="f3235382a4a7a8bc" providerId="LiveId" clId="{BDE79E58-CF9F-41CC-8448-05BBBD3001C6}" dt="2020-05-28T02:47:52.627" v="941" actId="478"/>
          <ac:spMkLst>
            <pc:docMk/>
            <pc:sldMk cId="0" sldId="259"/>
            <ac:spMk id="99" creationId="{00000000-0000-0000-0000-000000000000}"/>
          </ac:spMkLst>
        </pc:spChg>
        <pc:spChg chg="del">
          <ac:chgData name="Trenny Mongar" userId="f3235382a4a7a8bc" providerId="LiveId" clId="{BDE79E58-CF9F-41CC-8448-05BBBD3001C6}" dt="2020-05-28T02:47:52.627" v="941" actId="478"/>
          <ac:spMkLst>
            <pc:docMk/>
            <pc:sldMk cId="0" sldId="259"/>
            <ac:spMk id="100" creationId="{00000000-0000-0000-0000-000000000000}"/>
          </ac:spMkLst>
        </pc:spChg>
        <pc:spChg chg="del">
          <ac:chgData name="Trenny Mongar" userId="f3235382a4a7a8bc" providerId="LiveId" clId="{BDE79E58-CF9F-41CC-8448-05BBBD3001C6}" dt="2020-05-28T02:47:52.627" v="941" actId="478"/>
          <ac:spMkLst>
            <pc:docMk/>
            <pc:sldMk cId="0" sldId="259"/>
            <ac:spMk id="101" creationId="{00000000-0000-0000-0000-000000000000}"/>
          </ac:spMkLst>
        </pc:spChg>
        <pc:spChg chg="del">
          <ac:chgData name="Trenny Mongar" userId="f3235382a4a7a8bc" providerId="LiveId" clId="{BDE79E58-CF9F-41CC-8448-05BBBD3001C6}" dt="2020-05-28T02:47:52.627" v="941" actId="478"/>
          <ac:spMkLst>
            <pc:docMk/>
            <pc:sldMk cId="0" sldId="259"/>
            <ac:spMk id="102" creationId="{00000000-0000-0000-0000-000000000000}"/>
          </ac:spMkLst>
        </pc:spChg>
        <pc:spChg chg="del">
          <ac:chgData name="Trenny Mongar" userId="f3235382a4a7a8bc" providerId="LiveId" clId="{BDE79E58-CF9F-41CC-8448-05BBBD3001C6}" dt="2020-05-28T02:47:52.627" v="941" actId="478"/>
          <ac:spMkLst>
            <pc:docMk/>
            <pc:sldMk cId="0" sldId="259"/>
            <ac:spMk id="103" creationId="{00000000-0000-0000-0000-000000000000}"/>
          </ac:spMkLst>
        </pc:spChg>
        <pc:spChg chg="del">
          <ac:chgData name="Trenny Mongar" userId="f3235382a4a7a8bc" providerId="LiveId" clId="{BDE79E58-CF9F-41CC-8448-05BBBD3001C6}" dt="2020-05-28T02:47:52.627" v="941" actId="478"/>
          <ac:spMkLst>
            <pc:docMk/>
            <pc:sldMk cId="0" sldId="259"/>
            <ac:spMk id="104" creationId="{00000000-0000-0000-0000-000000000000}"/>
          </ac:spMkLst>
        </pc:spChg>
        <pc:spChg chg="del">
          <ac:chgData name="Trenny Mongar" userId="f3235382a4a7a8bc" providerId="LiveId" clId="{BDE79E58-CF9F-41CC-8448-05BBBD3001C6}" dt="2020-05-28T02:47:52.627" v="941" actId="478"/>
          <ac:spMkLst>
            <pc:docMk/>
            <pc:sldMk cId="0" sldId="259"/>
            <ac:spMk id="105" creationId="{00000000-0000-0000-0000-000000000000}"/>
          </ac:spMkLst>
        </pc:spChg>
        <pc:spChg chg="del">
          <ac:chgData name="Trenny Mongar" userId="f3235382a4a7a8bc" providerId="LiveId" clId="{BDE79E58-CF9F-41CC-8448-05BBBD3001C6}" dt="2020-05-28T02:47:52.627" v="941" actId="478"/>
          <ac:spMkLst>
            <pc:docMk/>
            <pc:sldMk cId="0" sldId="259"/>
            <ac:spMk id="106" creationId="{00000000-0000-0000-0000-000000000000}"/>
          </ac:spMkLst>
        </pc:spChg>
        <pc:spChg chg="del">
          <ac:chgData name="Trenny Mongar" userId="f3235382a4a7a8bc" providerId="LiveId" clId="{BDE79E58-CF9F-41CC-8448-05BBBD3001C6}" dt="2020-05-28T02:47:52.627" v="941" actId="478"/>
          <ac:spMkLst>
            <pc:docMk/>
            <pc:sldMk cId="0" sldId="259"/>
            <ac:spMk id="107" creationId="{00000000-0000-0000-0000-000000000000}"/>
          </ac:spMkLst>
        </pc:spChg>
        <pc:spChg chg="del">
          <ac:chgData name="Trenny Mongar" userId="f3235382a4a7a8bc" providerId="LiveId" clId="{BDE79E58-CF9F-41CC-8448-05BBBD3001C6}" dt="2020-05-28T02:47:52.627" v="941" actId="478"/>
          <ac:spMkLst>
            <pc:docMk/>
            <pc:sldMk cId="0" sldId="259"/>
            <ac:spMk id="108" creationId="{00000000-0000-0000-0000-000000000000}"/>
          </ac:spMkLst>
        </pc:spChg>
        <pc:spChg chg="del">
          <ac:chgData name="Trenny Mongar" userId="f3235382a4a7a8bc" providerId="LiveId" clId="{BDE79E58-CF9F-41CC-8448-05BBBD3001C6}" dt="2020-05-28T02:47:52.627" v="941" actId="478"/>
          <ac:spMkLst>
            <pc:docMk/>
            <pc:sldMk cId="0" sldId="259"/>
            <ac:spMk id="109" creationId="{00000000-0000-0000-0000-000000000000}"/>
          </ac:spMkLst>
        </pc:spChg>
        <pc:spChg chg="del">
          <ac:chgData name="Trenny Mongar" userId="f3235382a4a7a8bc" providerId="LiveId" clId="{BDE79E58-CF9F-41CC-8448-05BBBD3001C6}" dt="2020-05-28T02:47:52.627" v="941" actId="478"/>
          <ac:spMkLst>
            <pc:docMk/>
            <pc:sldMk cId="0" sldId="259"/>
            <ac:spMk id="110" creationId="{00000000-0000-0000-0000-000000000000}"/>
          </ac:spMkLst>
        </pc:spChg>
        <pc:spChg chg="del">
          <ac:chgData name="Trenny Mongar" userId="f3235382a4a7a8bc" providerId="LiveId" clId="{BDE79E58-CF9F-41CC-8448-05BBBD3001C6}" dt="2020-05-28T02:47:52.627" v="941" actId="478"/>
          <ac:spMkLst>
            <pc:docMk/>
            <pc:sldMk cId="0" sldId="259"/>
            <ac:spMk id="111" creationId="{00000000-0000-0000-0000-000000000000}"/>
          </ac:spMkLst>
        </pc:spChg>
        <pc:spChg chg="del">
          <ac:chgData name="Trenny Mongar" userId="f3235382a4a7a8bc" providerId="LiveId" clId="{BDE79E58-CF9F-41CC-8448-05BBBD3001C6}" dt="2020-05-28T02:47:52.627" v="941" actId="478"/>
          <ac:spMkLst>
            <pc:docMk/>
            <pc:sldMk cId="0" sldId="259"/>
            <ac:spMk id="112" creationId="{00000000-0000-0000-0000-000000000000}"/>
          </ac:spMkLst>
        </pc:spChg>
        <pc:spChg chg="del">
          <ac:chgData name="Trenny Mongar" userId="f3235382a4a7a8bc" providerId="LiveId" clId="{BDE79E58-CF9F-41CC-8448-05BBBD3001C6}" dt="2020-05-28T02:47:52.627" v="941" actId="478"/>
          <ac:spMkLst>
            <pc:docMk/>
            <pc:sldMk cId="0" sldId="259"/>
            <ac:spMk id="113" creationId="{00000000-0000-0000-0000-000000000000}"/>
          </ac:spMkLst>
        </pc:spChg>
        <pc:spChg chg="del">
          <ac:chgData name="Trenny Mongar" userId="f3235382a4a7a8bc" providerId="LiveId" clId="{BDE79E58-CF9F-41CC-8448-05BBBD3001C6}" dt="2020-05-28T02:47:52.627" v="941" actId="478"/>
          <ac:spMkLst>
            <pc:docMk/>
            <pc:sldMk cId="0" sldId="259"/>
            <ac:spMk id="114" creationId="{00000000-0000-0000-0000-000000000000}"/>
          </ac:spMkLst>
        </pc:spChg>
        <pc:spChg chg="del">
          <ac:chgData name="Trenny Mongar" userId="f3235382a4a7a8bc" providerId="LiveId" clId="{BDE79E58-CF9F-41CC-8448-05BBBD3001C6}" dt="2020-05-28T02:47:52.627" v="941" actId="478"/>
          <ac:spMkLst>
            <pc:docMk/>
            <pc:sldMk cId="0" sldId="259"/>
            <ac:spMk id="115" creationId="{00000000-0000-0000-0000-000000000000}"/>
          </ac:spMkLst>
        </pc:spChg>
        <pc:spChg chg="del">
          <ac:chgData name="Trenny Mongar" userId="f3235382a4a7a8bc" providerId="LiveId" clId="{BDE79E58-CF9F-41CC-8448-05BBBD3001C6}" dt="2020-05-28T02:47:52.627" v="941" actId="478"/>
          <ac:spMkLst>
            <pc:docMk/>
            <pc:sldMk cId="0" sldId="259"/>
            <ac:spMk id="116" creationId="{00000000-0000-0000-0000-000000000000}"/>
          </ac:spMkLst>
        </pc:spChg>
        <pc:spChg chg="del">
          <ac:chgData name="Trenny Mongar" userId="f3235382a4a7a8bc" providerId="LiveId" clId="{BDE79E58-CF9F-41CC-8448-05BBBD3001C6}" dt="2020-05-28T02:47:52.627" v="941" actId="478"/>
          <ac:spMkLst>
            <pc:docMk/>
            <pc:sldMk cId="0" sldId="259"/>
            <ac:spMk id="117" creationId="{00000000-0000-0000-0000-000000000000}"/>
          </ac:spMkLst>
        </pc:spChg>
        <pc:spChg chg="del">
          <ac:chgData name="Trenny Mongar" userId="f3235382a4a7a8bc" providerId="LiveId" clId="{BDE79E58-CF9F-41CC-8448-05BBBD3001C6}" dt="2020-05-28T02:47:52.627" v="941" actId="478"/>
          <ac:spMkLst>
            <pc:docMk/>
            <pc:sldMk cId="0" sldId="259"/>
            <ac:spMk id="118" creationId="{00000000-0000-0000-0000-000000000000}"/>
          </ac:spMkLst>
        </pc:spChg>
        <pc:spChg chg="del">
          <ac:chgData name="Trenny Mongar" userId="f3235382a4a7a8bc" providerId="LiveId" clId="{BDE79E58-CF9F-41CC-8448-05BBBD3001C6}" dt="2020-05-28T02:47:52.627" v="941" actId="478"/>
          <ac:spMkLst>
            <pc:docMk/>
            <pc:sldMk cId="0" sldId="259"/>
            <ac:spMk id="119" creationId="{00000000-0000-0000-0000-000000000000}"/>
          </ac:spMkLst>
        </pc:spChg>
        <pc:spChg chg="del">
          <ac:chgData name="Trenny Mongar" userId="f3235382a4a7a8bc" providerId="LiveId" clId="{BDE79E58-CF9F-41CC-8448-05BBBD3001C6}" dt="2020-05-28T02:47:52.627" v="941" actId="478"/>
          <ac:spMkLst>
            <pc:docMk/>
            <pc:sldMk cId="0" sldId="259"/>
            <ac:spMk id="120" creationId="{00000000-0000-0000-0000-000000000000}"/>
          </ac:spMkLst>
        </pc:spChg>
        <pc:spChg chg="del">
          <ac:chgData name="Trenny Mongar" userId="f3235382a4a7a8bc" providerId="LiveId" clId="{BDE79E58-CF9F-41CC-8448-05BBBD3001C6}" dt="2020-05-28T02:47:52.627" v="941" actId="478"/>
          <ac:spMkLst>
            <pc:docMk/>
            <pc:sldMk cId="0" sldId="259"/>
            <ac:spMk id="121" creationId="{00000000-0000-0000-0000-000000000000}"/>
          </ac:spMkLst>
        </pc:spChg>
        <pc:spChg chg="del">
          <ac:chgData name="Trenny Mongar" userId="f3235382a4a7a8bc" providerId="LiveId" clId="{BDE79E58-CF9F-41CC-8448-05BBBD3001C6}" dt="2020-05-28T02:47:52.627" v="941" actId="478"/>
          <ac:spMkLst>
            <pc:docMk/>
            <pc:sldMk cId="0" sldId="259"/>
            <ac:spMk id="122" creationId="{00000000-0000-0000-0000-000000000000}"/>
          </ac:spMkLst>
        </pc:spChg>
        <pc:spChg chg="del">
          <ac:chgData name="Trenny Mongar" userId="f3235382a4a7a8bc" providerId="LiveId" clId="{BDE79E58-CF9F-41CC-8448-05BBBD3001C6}" dt="2020-05-28T02:47:52.627" v="941" actId="478"/>
          <ac:spMkLst>
            <pc:docMk/>
            <pc:sldMk cId="0" sldId="259"/>
            <ac:spMk id="123" creationId="{00000000-0000-0000-0000-000000000000}"/>
          </ac:spMkLst>
        </pc:spChg>
        <pc:spChg chg="del">
          <ac:chgData name="Trenny Mongar" userId="f3235382a4a7a8bc" providerId="LiveId" clId="{BDE79E58-CF9F-41CC-8448-05BBBD3001C6}" dt="2020-05-28T02:47:52.627" v="941" actId="478"/>
          <ac:spMkLst>
            <pc:docMk/>
            <pc:sldMk cId="0" sldId="259"/>
            <ac:spMk id="124" creationId="{00000000-0000-0000-0000-000000000000}"/>
          </ac:spMkLst>
        </pc:spChg>
        <pc:spChg chg="del">
          <ac:chgData name="Trenny Mongar" userId="f3235382a4a7a8bc" providerId="LiveId" clId="{BDE79E58-CF9F-41CC-8448-05BBBD3001C6}" dt="2020-05-28T02:47:52.627" v="941" actId="478"/>
          <ac:spMkLst>
            <pc:docMk/>
            <pc:sldMk cId="0" sldId="259"/>
            <ac:spMk id="125" creationId="{00000000-0000-0000-0000-000000000000}"/>
          </ac:spMkLst>
        </pc:spChg>
        <pc:spChg chg="del">
          <ac:chgData name="Trenny Mongar" userId="f3235382a4a7a8bc" providerId="LiveId" clId="{BDE79E58-CF9F-41CC-8448-05BBBD3001C6}" dt="2020-05-28T02:47:52.627" v="941" actId="478"/>
          <ac:spMkLst>
            <pc:docMk/>
            <pc:sldMk cId="0" sldId="259"/>
            <ac:spMk id="126" creationId="{00000000-0000-0000-0000-000000000000}"/>
          </ac:spMkLst>
        </pc:spChg>
        <pc:spChg chg="del">
          <ac:chgData name="Trenny Mongar" userId="f3235382a4a7a8bc" providerId="LiveId" clId="{BDE79E58-CF9F-41CC-8448-05BBBD3001C6}" dt="2020-05-28T02:47:52.627" v="941" actId="478"/>
          <ac:spMkLst>
            <pc:docMk/>
            <pc:sldMk cId="0" sldId="259"/>
            <ac:spMk id="127" creationId="{00000000-0000-0000-0000-000000000000}"/>
          </ac:spMkLst>
        </pc:spChg>
        <pc:spChg chg="del">
          <ac:chgData name="Trenny Mongar" userId="f3235382a4a7a8bc" providerId="LiveId" clId="{BDE79E58-CF9F-41CC-8448-05BBBD3001C6}" dt="2020-05-28T02:47:52.627" v="941" actId="478"/>
          <ac:spMkLst>
            <pc:docMk/>
            <pc:sldMk cId="0" sldId="259"/>
            <ac:spMk id="128" creationId="{00000000-0000-0000-0000-000000000000}"/>
          </ac:spMkLst>
        </pc:spChg>
        <pc:spChg chg="del">
          <ac:chgData name="Trenny Mongar" userId="f3235382a4a7a8bc" providerId="LiveId" clId="{BDE79E58-CF9F-41CC-8448-05BBBD3001C6}" dt="2020-05-28T02:47:52.627" v="941" actId="478"/>
          <ac:spMkLst>
            <pc:docMk/>
            <pc:sldMk cId="0" sldId="259"/>
            <ac:spMk id="129" creationId="{00000000-0000-0000-0000-000000000000}"/>
          </ac:spMkLst>
        </pc:spChg>
        <pc:spChg chg="del">
          <ac:chgData name="Trenny Mongar" userId="f3235382a4a7a8bc" providerId="LiveId" clId="{BDE79E58-CF9F-41CC-8448-05BBBD3001C6}" dt="2020-05-28T02:47:52.627" v="941" actId="478"/>
          <ac:spMkLst>
            <pc:docMk/>
            <pc:sldMk cId="0" sldId="259"/>
            <ac:spMk id="130" creationId="{00000000-0000-0000-0000-000000000000}"/>
          </ac:spMkLst>
        </pc:spChg>
        <pc:spChg chg="del">
          <ac:chgData name="Trenny Mongar" userId="f3235382a4a7a8bc" providerId="LiveId" clId="{BDE79E58-CF9F-41CC-8448-05BBBD3001C6}" dt="2020-05-28T02:47:52.627" v="941" actId="478"/>
          <ac:spMkLst>
            <pc:docMk/>
            <pc:sldMk cId="0" sldId="259"/>
            <ac:spMk id="131" creationId="{00000000-0000-0000-0000-000000000000}"/>
          </ac:spMkLst>
        </pc:spChg>
        <pc:spChg chg="del">
          <ac:chgData name="Trenny Mongar" userId="f3235382a4a7a8bc" providerId="LiveId" clId="{BDE79E58-CF9F-41CC-8448-05BBBD3001C6}" dt="2020-05-28T02:47:52.627" v="941" actId="478"/>
          <ac:spMkLst>
            <pc:docMk/>
            <pc:sldMk cId="0" sldId="259"/>
            <ac:spMk id="132" creationId="{00000000-0000-0000-0000-000000000000}"/>
          </ac:spMkLst>
        </pc:spChg>
        <pc:spChg chg="del">
          <ac:chgData name="Trenny Mongar" userId="f3235382a4a7a8bc" providerId="LiveId" clId="{BDE79E58-CF9F-41CC-8448-05BBBD3001C6}" dt="2020-05-28T02:47:52.627" v="941" actId="478"/>
          <ac:spMkLst>
            <pc:docMk/>
            <pc:sldMk cId="0" sldId="259"/>
            <ac:spMk id="133" creationId="{00000000-0000-0000-0000-000000000000}"/>
          </ac:spMkLst>
        </pc:spChg>
        <pc:spChg chg="del">
          <ac:chgData name="Trenny Mongar" userId="f3235382a4a7a8bc" providerId="LiveId" clId="{BDE79E58-CF9F-41CC-8448-05BBBD3001C6}" dt="2020-05-28T02:47:52.627" v="941" actId="478"/>
          <ac:spMkLst>
            <pc:docMk/>
            <pc:sldMk cId="0" sldId="259"/>
            <ac:spMk id="134" creationId="{00000000-0000-0000-0000-000000000000}"/>
          </ac:spMkLst>
        </pc:spChg>
        <pc:spChg chg="del">
          <ac:chgData name="Trenny Mongar" userId="f3235382a4a7a8bc" providerId="LiveId" clId="{BDE79E58-CF9F-41CC-8448-05BBBD3001C6}" dt="2020-05-28T02:47:52.627" v="941" actId="478"/>
          <ac:spMkLst>
            <pc:docMk/>
            <pc:sldMk cId="0" sldId="259"/>
            <ac:spMk id="135" creationId="{00000000-0000-0000-0000-000000000000}"/>
          </ac:spMkLst>
        </pc:spChg>
        <pc:spChg chg="del">
          <ac:chgData name="Trenny Mongar" userId="f3235382a4a7a8bc" providerId="LiveId" clId="{BDE79E58-CF9F-41CC-8448-05BBBD3001C6}" dt="2020-05-28T02:47:52.627" v="941" actId="478"/>
          <ac:spMkLst>
            <pc:docMk/>
            <pc:sldMk cId="0" sldId="259"/>
            <ac:spMk id="136" creationId="{00000000-0000-0000-0000-000000000000}"/>
          </ac:spMkLst>
        </pc:spChg>
        <pc:spChg chg="del">
          <ac:chgData name="Trenny Mongar" userId="f3235382a4a7a8bc" providerId="LiveId" clId="{BDE79E58-CF9F-41CC-8448-05BBBD3001C6}" dt="2020-05-28T02:47:52.627" v="941" actId="478"/>
          <ac:spMkLst>
            <pc:docMk/>
            <pc:sldMk cId="0" sldId="259"/>
            <ac:spMk id="137" creationId="{00000000-0000-0000-0000-000000000000}"/>
          </ac:spMkLst>
        </pc:spChg>
        <pc:spChg chg="del">
          <ac:chgData name="Trenny Mongar" userId="f3235382a4a7a8bc" providerId="LiveId" clId="{BDE79E58-CF9F-41CC-8448-05BBBD3001C6}" dt="2020-05-28T02:47:52.627" v="941" actId="478"/>
          <ac:spMkLst>
            <pc:docMk/>
            <pc:sldMk cId="0" sldId="259"/>
            <ac:spMk id="138" creationId="{00000000-0000-0000-0000-000000000000}"/>
          </ac:spMkLst>
        </pc:spChg>
        <pc:spChg chg="del">
          <ac:chgData name="Trenny Mongar" userId="f3235382a4a7a8bc" providerId="LiveId" clId="{BDE79E58-CF9F-41CC-8448-05BBBD3001C6}" dt="2020-05-28T02:47:52.627" v="941" actId="478"/>
          <ac:spMkLst>
            <pc:docMk/>
            <pc:sldMk cId="0" sldId="259"/>
            <ac:spMk id="139" creationId="{00000000-0000-0000-0000-000000000000}"/>
          </ac:spMkLst>
        </pc:spChg>
        <pc:spChg chg="del">
          <ac:chgData name="Trenny Mongar" userId="f3235382a4a7a8bc" providerId="LiveId" clId="{BDE79E58-CF9F-41CC-8448-05BBBD3001C6}" dt="2020-05-28T02:47:52.627" v="941" actId="478"/>
          <ac:spMkLst>
            <pc:docMk/>
            <pc:sldMk cId="0" sldId="259"/>
            <ac:spMk id="140" creationId="{00000000-0000-0000-0000-000000000000}"/>
          </ac:spMkLst>
        </pc:spChg>
        <pc:spChg chg="del">
          <ac:chgData name="Trenny Mongar" userId="f3235382a4a7a8bc" providerId="LiveId" clId="{BDE79E58-CF9F-41CC-8448-05BBBD3001C6}" dt="2020-05-28T02:47:52.627" v="941" actId="478"/>
          <ac:spMkLst>
            <pc:docMk/>
            <pc:sldMk cId="0" sldId="259"/>
            <ac:spMk id="141" creationId="{00000000-0000-0000-0000-000000000000}"/>
          </ac:spMkLst>
        </pc:spChg>
        <pc:spChg chg="del">
          <ac:chgData name="Trenny Mongar" userId="f3235382a4a7a8bc" providerId="LiveId" clId="{BDE79E58-CF9F-41CC-8448-05BBBD3001C6}" dt="2020-05-28T02:47:52.627" v="941" actId="478"/>
          <ac:spMkLst>
            <pc:docMk/>
            <pc:sldMk cId="0" sldId="259"/>
            <ac:spMk id="142" creationId="{00000000-0000-0000-0000-000000000000}"/>
          </ac:spMkLst>
        </pc:spChg>
        <pc:spChg chg="del">
          <ac:chgData name="Trenny Mongar" userId="f3235382a4a7a8bc" providerId="LiveId" clId="{BDE79E58-CF9F-41CC-8448-05BBBD3001C6}" dt="2020-05-28T02:47:52.627" v="941" actId="478"/>
          <ac:spMkLst>
            <pc:docMk/>
            <pc:sldMk cId="0" sldId="259"/>
            <ac:spMk id="143" creationId="{00000000-0000-0000-0000-000000000000}"/>
          </ac:spMkLst>
        </pc:spChg>
        <pc:spChg chg="del">
          <ac:chgData name="Trenny Mongar" userId="f3235382a4a7a8bc" providerId="LiveId" clId="{BDE79E58-CF9F-41CC-8448-05BBBD3001C6}" dt="2020-05-28T02:47:52.627" v="941" actId="478"/>
          <ac:spMkLst>
            <pc:docMk/>
            <pc:sldMk cId="0" sldId="259"/>
            <ac:spMk id="144" creationId="{00000000-0000-0000-0000-000000000000}"/>
          </ac:spMkLst>
        </pc:spChg>
        <pc:spChg chg="del">
          <ac:chgData name="Trenny Mongar" userId="f3235382a4a7a8bc" providerId="LiveId" clId="{BDE79E58-CF9F-41CC-8448-05BBBD3001C6}" dt="2020-05-28T02:47:52.627" v="941" actId="478"/>
          <ac:spMkLst>
            <pc:docMk/>
            <pc:sldMk cId="0" sldId="259"/>
            <ac:spMk id="145" creationId="{00000000-0000-0000-0000-000000000000}"/>
          </ac:spMkLst>
        </pc:spChg>
        <pc:spChg chg="del">
          <ac:chgData name="Trenny Mongar" userId="f3235382a4a7a8bc" providerId="LiveId" clId="{BDE79E58-CF9F-41CC-8448-05BBBD3001C6}" dt="2020-05-28T02:47:52.627" v="941" actId="478"/>
          <ac:spMkLst>
            <pc:docMk/>
            <pc:sldMk cId="0" sldId="259"/>
            <ac:spMk id="146" creationId="{00000000-0000-0000-0000-000000000000}"/>
          </ac:spMkLst>
        </pc:spChg>
        <pc:spChg chg="del">
          <ac:chgData name="Trenny Mongar" userId="f3235382a4a7a8bc" providerId="LiveId" clId="{BDE79E58-CF9F-41CC-8448-05BBBD3001C6}" dt="2020-05-28T02:47:52.627" v="941" actId="478"/>
          <ac:spMkLst>
            <pc:docMk/>
            <pc:sldMk cId="0" sldId="259"/>
            <ac:spMk id="147" creationId="{00000000-0000-0000-0000-000000000000}"/>
          </ac:spMkLst>
        </pc:spChg>
        <pc:spChg chg="del">
          <ac:chgData name="Trenny Mongar" userId="f3235382a4a7a8bc" providerId="LiveId" clId="{BDE79E58-CF9F-41CC-8448-05BBBD3001C6}" dt="2020-05-28T02:47:52.627" v="941" actId="478"/>
          <ac:spMkLst>
            <pc:docMk/>
            <pc:sldMk cId="0" sldId="259"/>
            <ac:spMk id="148" creationId="{00000000-0000-0000-0000-000000000000}"/>
          </ac:spMkLst>
        </pc:spChg>
        <pc:spChg chg="del">
          <ac:chgData name="Trenny Mongar" userId="f3235382a4a7a8bc" providerId="LiveId" clId="{BDE79E58-CF9F-41CC-8448-05BBBD3001C6}" dt="2020-05-28T02:47:52.627" v="941" actId="478"/>
          <ac:spMkLst>
            <pc:docMk/>
            <pc:sldMk cId="0" sldId="259"/>
            <ac:spMk id="149" creationId="{00000000-0000-0000-0000-000000000000}"/>
          </ac:spMkLst>
        </pc:spChg>
        <pc:spChg chg="del">
          <ac:chgData name="Trenny Mongar" userId="f3235382a4a7a8bc" providerId="LiveId" clId="{BDE79E58-CF9F-41CC-8448-05BBBD3001C6}" dt="2020-05-28T02:47:52.627" v="941" actId="478"/>
          <ac:spMkLst>
            <pc:docMk/>
            <pc:sldMk cId="0" sldId="259"/>
            <ac:spMk id="150" creationId="{00000000-0000-0000-0000-000000000000}"/>
          </ac:spMkLst>
        </pc:spChg>
        <pc:spChg chg="del">
          <ac:chgData name="Trenny Mongar" userId="f3235382a4a7a8bc" providerId="LiveId" clId="{BDE79E58-CF9F-41CC-8448-05BBBD3001C6}" dt="2020-05-28T02:47:52.627" v="941" actId="478"/>
          <ac:spMkLst>
            <pc:docMk/>
            <pc:sldMk cId="0" sldId="259"/>
            <ac:spMk id="151" creationId="{00000000-0000-0000-0000-000000000000}"/>
          </ac:spMkLst>
        </pc:spChg>
        <pc:spChg chg="del">
          <ac:chgData name="Trenny Mongar" userId="f3235382a4a7a8bc" providerId="LiveId" clId="{BDE79E58-CF9F-41CC-8448-05BBBD3001C6}" dt="2020-05-28T02:47:52.627" v="941" actId="478"/>
          <ac:spMkLst>
            <pc:docMk/>
            <pc:sldMk cId="0" sldId="259"/>
            <ac:spMk id="152" creationId="{00000000-0000-0000-0000-000000000000}"/>
          </ac:spMkLst>
        </pc:spChg>
        <pc:spChg chg="del">
          <ac:chgData name="Trenny Mongar" userId="f3235382a4a7a8bc" providerId="LiveId" clId="{BDE79E58-CF9F-41CC-8448-05BBBD3001C6}" dt="2020-05-28T02:47:52.627" v="941" actId="478"/>
          <ac:spMkLst>
            <pc:docMk/>
            <pc:sldMk cId="0" sldId="259"/>
            <ac:spMk id="153" creationId="{00000000-0000-0000-0000-000000000000}"/>
          </ac:spMkLst>
        </pc:spChg>
        <pc:spChg chg="del">
          <ac:chgData name="Trenny Mongar" userId="f3235382a4a7a8bc" providerId="LiveId" clId="{BDE79E58-CF9F-41CC-8448-05BBBD3001C6}" dt="2020-05-28T02:47:52.627" v="941" actId="478"/>
          <ac:spMkLst>
            <pc:docMk/>
            <pc:sldMk cId="0" sldId="259"/>
            <ac:spMk id="154" creationId="{00000000-0000-0000-0000-000000000000}"/>
          </ac:spMkLst>
        </pc:spChg>
        <pc:spChg chg="del">
          <ac:chgData name="Trenny Mongar" userId="f3235382a4a7a8bc" providerId="LiveId" clId="{BDE79E58-CF9F-41CC-8448-05BBBD3001C6}" dt="2020-05-28T02:47:52.627" v="941" actId="478"/>
          <ac:spMkLst>
            <pc:docMk/>
            <pc:sldMk cId="0" sldId="259"/>
            <ac:spMk id="155" creationId="{00000000-0000-0000-0000-000000000000}"/>
          </ac:spMkLst>
        </pc:spChg>
        <pc:spChg chg="del">
          <ac:chgData name="Trenny Mongar" userId="f3235382a4a7a8bc" providerId="LiveId" clId="{BDE79E58-CF9F-41CC-8448-05BBBD3001C6}" dt="2020-05-28T02:47:52.627" v="941" actId="478"/>
          <ac:spMkLst>
            <pc:docMk/>
            <pc:sldMk cId="0" sldId="259"/>
            <ac:spMk id="156" creationId="{00000000-0000-0000-0000-000000000000}"/>
          </ac:spMkLst>
        </pc:spChg>
        <pc:spChg chg="del">
          <ac:chgData name="Trenny Mongar" userId="f3235382a4a7a8bc" providerId="LiveId" clId="{BDE79E58-CF9F-41CC-8448-05BBBD3001C6}" dt="2020-05-28T02:47:52.627" v="941" actId="478"/>
          <ac:spMkLst>
            <pc:docMk/>
            <pc:sldMk cId="0" sldId="259"/>
            <ac:spMk id="157" creationId="{00000000-0000-0000-0000-000000000000}"/>
          </ac:spMkLst>
        </pc:spChg>
        <pc:spChg chg="del">
          <ac:chgData name="Trenny Mongar" userId="f3235382a4a7a8bc" providerId="LiveId" clId="{BDE79E58-CF9F-41CC-8448-05BBBD3001C6}" dt="2020-05-28T02:47:52.627" v="941" actId="478"/>
          <ac:spMkLst>
            <pc:docMk/>
            <pc:sldMk cId="0" sldId="259"/>
            <ac:spMk id="158" creationId="{00000000-0000-0000-0000-000000000000}"/>
          </ac:spMkLst>
        </pc:spChg>
        <pc:spChg chg="del">
          <ac:chgData name="Trenny Mongar" userId="f3235382a4a7a8bc" providerId="LiveId" clId="{BDE79E58-CF9F-41CC-8448-05BBBD3001C6}" dt="2020-05-28T02:47:52.627" v="941" actId="478"/>
          <ac:spMkLst>
            <pc:docMk/>
            <pc:sldMk cId="0" sldId="259"/>
            <ac:spMk id="159" creationId="{00000000-0000-0000-0000-000000000000}"/>
          </ac:spMkLst>
        </pc:spChg>
        <pc:spChg chg="del">
          <ac:chgData name="Trenny Mongar" userId="f3235382a4a7a8bc" providerId="LiveId" clId="{BDE79E58-CF9F-41CC-8448-05BBBD3001C6}" dt="2020-05-28T02:47:52.627" v="941" actId="478"/>
          <ac:spMkLst>
            <pc:docMk/>
            <pc:sldMk cId="0" sldId="259"/>
            <ac:spMk id="160" creationId="{00000000-0000-0000-0000-000000000000}"/>
          </ac:spMkLst>
        </pc:spChg>
        <pc:spChg chg="del">
          <ac:chgData name="Trenny Mongar" userId="f3235382a4a7a8bc" providerId="LiveId" clId="{BDE79E58-CF9F-41CC-8448-05BBBD3001C6}" dt="2020-05-28T02:47:52.627" v="941" actId="478"/>
          <ac:spMkLst>
            <pc:docMk/>
            <pc:sldMk cId="0" sldId="259"/>
            <ac:spMk id="161" creationId="{00000000-0000-0000-0000-000000000000}"/>
          </ac:spMkLst>
        </pc:spChg>
        <pc:spChg chg="del">
          <ac:chgData name="Trenny Mongar" userId="f3235382a4a7a8bc" providerId="LiveId" clId="{BDE79E58-CF9F-41CC-8448-05BBBD3001C6}" dt="2020-05-28T02:47:52.627" v="941" actId="478"/>
          <ac:spMkLst>
            <pc:docMk/>
            <pc:sldMk cId="0" sldId="259"/>
            <ac:spMk id="162" creationId="{00000000-0000-0000-0000-000000000000}"/>
          </ac:spMkLst>
        </pc:spChg>
        <pc:spChg chg="del">
          <ac:chgData name="Trenny Mongar" userId="f3235382a4a7a8bc" providerId="LiveId" clId="{BDE79E58-CF9F-41CC-8448-05BBBD3001C6}" dt="2020-05-28T02:47:52.627" v="941" actId="478"/>
          <ac:spMkLst>
            <pc:docMk/>
            <pc:sldMk cId="0" sldId="259"/>
            <ac:spMk id="163" creationId="{00000000-0000-0000-0000-000000000000}"/>
          </ac:spMkLst>
        </pc:spChg>
        <pc:spChg chg="del">
          <ac:chgData name="Trenny Mongar" userId="f3235382a4a7a8bc" providerId="LiveId" clId="{BDE79E58-CF9F-41CC-8448-05BBBD3001C6}" dt="2020-05-28T02:47:52.627" v="941" actId="478"/>
          <ac:spMkLst>
            <pc:docMk/>
            <pc:sldMk cId="0" sldId="259"/>
            <ac:spMk id="164" creationId="{00000000-0000-0000-0000-000000000000}"/>
          </ac:spMkLst>
        </pc:spChg>
        <pc:spChg chg="del">
          <ac:chgData name="Trenny Mongar" userId="f3235382a4a7a8bc" providerId="LiveId" clId="{BDE79E58-CF9F-41CC-8448-05BBBD3001C6}" dt="2020-05-28T02:47:52.627" v="941" actId="478"/>
          <ac:spMkLst>
            <pc:docMk/>
            <pc:sldMk cId="0" sldId="259"/>
            <ac:spMk id="165" creationId="{00000000-0000-0000-0000-000000000000}"/>
          </ac:spMkLst>
        </pc:spChg>
        <pc:spChg chg="del">
          <ac:chgData name="Trenny Mongar" userId="f3235382a4a7a8bc" providerId="LiveId" clId="{BDE79E58-CF9F-41CC-8448-05BBBD3001C6}" dt="2020-05-28T02:47:52.627" v="941" actId="478"/>
          <ac:spMkLst>
            <pc:docMk/>
            <pc:sldMk cId="0" sldId="259"/>
            <ac:spMk id="166" creationId="{00000000-0000-0000-0000-000000000000}"/>
          </ac:spMkLst>
        </pc:spChg>
        <pc:spChg chg="del">
          <ac:chgData name="Trenny Mongar" userId="f3235382a4a7a8bc" providerId="LiveId" clId="{BDE79E58-CF9F-41CC-8448-05BBBD3001C6}" dt="2020-05-28T02:47:52.627" v="941" actId="478"/>
          <ac:spMkLst>
            <pc:docMk/>
            <pc:sldMk cId="0" sldId="259"/>
            <ac:spMk id="167" creationId="{00000000-0000-0000-0000-000000000000}"/>
          </ac:spMkLst>
        </pc:spChg>
        <pc:spChg chg="del">
          <ac:chgData name="Trenny Mongar" userId="f3235382a4a7a8bc" providerId="LiveId" clId="{BDE79E58-CF9F-41CC-8448-05BBBD3001C6}" dt="2020-05-28T02:47:52.627" v="941" actId="478"/>
          <ac:spMkLst>
            <pc:docMk/>
            <pc:sldMk cId="0" sldId="259"/>
            <ac:spMk id="168" creationId="{00000000-0000-0000-0000-000000000000}"/>
          </ac:spMkLst>
        </pc:spChg>
        <pc:spChg chg="del">
          <ac:chgData name="Trenny Mongar" userId="f3235382a4a7a8bc" providerId="LiveId" clId="{BDE79E58-CF9F-41CC-8448-05BBBD3001C6}" dt="2020-05-28T02:47:52.627" v="941" actId="478"/>
          <ac:spMkLst>
            <pc:docMk/>
            <pc:sldMk cId="0" sldId="259"/>
            <ac:spMk id="169" creationId="{00000000-0000-0000-0000-000000000000}"/>
          </ac:spMkLst>
        </pc:spChg>
        <pc:spChg chg="del">
          <ac:chgData name="Trenny Mongar" userId="f3235382a4a7a8bc" providerId="LiveId" clId="{BDE79E58-CF9F-41CC-8448-05BBBD3001C6}" dt="2020-05-28T02:47:52.627" v="941" actId="478"/>
          <ac:spMkLst>
            <pc:docMk/>
            <pc:sldMk cId="0" sldId="259"/>
            <ac:spMk id="170" creationId="{00000000-0000-0000-0000-000000000000}"/>
          </ac:spMkLst>
        </pc:spChg>
        <pc:spChg chg="del">
          <ac:chgData name="Trenny Mongar" userId="f3235382a4a7a8bc" providerId="LiveId" clId="{BDE79E58-CF9F-41CC-8448-05BBBD3001C6}" dt="2020-05-28T02:47:52.627" v="941" actId="478"/>
          <ac:spMkLst>
            <pc:docMk/>
            <pc:sldMk cId="0" sldId="259"/>
            <ac:spMk id="171" creationId="{00000000-0000-0000-0000-000000000000}"/>
          </ac:spMkLst>
        </pc:spChg>
        <pc:spChg chg="del">
          <ac:chgData name="Trenny Mongar" userId="f3235382a4a7a8bc" providerId="LiveId" clId="{BDE79E58-CF9F-41CC-8448-05BBBD3001C6}" dt="2020-05-28T02:47:52.627" v="941" actId="478"/>
          <ac:spMkLst>
            <pc:docMk/>
            <pc:sldMk cId="0" sldId="259"/>
            <ac:spMk id="172" creationId="{00000000-0000-0000-0000-000000000000}"/>
          </ac:spMkLst>
        </pc:spChg>
        <pc:spChg chg="del">
          <ac:chgData name="Trenny Mongar" userId="f3235382a4a7a8bc" providerId="LiveId" clId="{BDE79E58-CF9F-41CC-8448-05BBBD3001C6}" dt="2020-05-28T02:47:52.627" v="941" actId="478"/>
          <ac:spMkLst>
            <pc:docMk/>
            <pc:sldMk cId="0" sldId="259"/>
            <ac:spMk id="173" creationId="{00000000-0000-0000-0000-000000000000}"/>
          </ac:spMkLst>
        </pc:spChg>
        <pc:spChg chg="del">
          <ac:chgData name="Trenny Mongar" userId="f3235382a4a7a8bc" providerId="LiveId" clId="{BDE79E58-CF9F-41CC-8448-05BBBD3001C6}" dt="2020-05-28T02:47:52.627" v="941" actId="478"/>
          <ac:spMkLst>
            <pc:docMk/>
            <pc:sldMk cId="0" sldId="259"/>
            <ac:spMk id="174" creationId="{00000000-0000-0000-0000-000000000000}"/>
          </ac:spMkLst>
        </pc:spChg>
        <pc:spChg chg="del">
          <ac:chgData name="Trenny Mongar" userId="f3235382a4a7a8bc" providerId="LiveId" clId="{BDE79E58-CF9F-41CC-8448-05BBBD3001C6}" dt="2020-05-28T02:47:52.627" v="941" actId="478"/>
          <ac:spMkLst>
            <pc:docMk/>
            <pc:sldMk cId="0" sldId="259"/>
            <ac:spMk id="175" creationId="{00000000-0000-0000-0000-000000000000}"/>
          </ac:spMkLst>
        </pc:spChg>
        <pc:spChg chg="del">
          <ac:chgData name="Trenny Mongar" userId="f3235382a4a7a8bc" providerId="LiveId" clId="{BDE79E58-CF9F-41CC-8448-05BBBD3001C6}" dt="2020-05-28T02:47:52.627" v="941" actId="478"/>
          <ac:spMkLst>
            <pc:docMk/>
            <pc:sldMk cId="0" sldId="259"/>
            <ac:spMk id="176" creationId="{00000000-0000-0000-0000-000000000000}"/>
          </ac:spMkLst>
        </pc:spChg>
        <pc:spChg chg="del">
          <ac:chgData name="Trenny Mongar" userId="f3235382a4a7a8bc" providerId="LiveId" clId="{BDE79E58-CF9F-41CC-8448-05BBBD3001C6}" dt="2020-05-28T02:47:52.627" v="941" actId="478"/>
          <ac:spMkLst>
            <pc:docMk/>
            <pc:sldMk cId="0" sldId="259"/>
            <ac:spMk id="177" creationId="{00000000-0000-0000-0000-000000000000}"/>
          </ac:spMkLst>
        </pc:spChg>
        <pc:spChg chg="del">
          <ac:chgData name="Trenny Mongar" userId="f3235382a4a7a8bc" providerId="LiveId" clId="{BDE79E58-CF9F-41CC-8448-05BBBD3001C6}" dt="2020-05-28T02:47:52.627" v="941" actId="478"/>
          <ac:spMkLst>
            <pc:docMk/>
            <pc:sldMk cId="0" sldId="259"/>
            <ac:spMk id="178" creationId="{00000000-0000-0000-0000-000000000000}"/>
          </ac:spMkLst>
        </pc:spChg>
        <pc:spChg chg="del">
          <ac:chgData name="Trenny Mongar" userId="f3235382a4a7a8bc" providerId="LiveId" clId="{BDE79E58-CF9F-41CC-8448-05BBBD3001C6}" dt="2020-05-28T02:47:52.627" v="941" actId="478"/>
          <ac:spMkLst>
            <pc:docMk/>
            <pc:sldMk cId="0" sldId="259"/>
            <ac:spMk id="179" creationId="{00000000-0000-0000-0000-000000000000}"/>
          </ac:spMkLst>
        </pc:spChg>
        <pc:spChg chg="del">
          <ac:chgData name="Trenny Mongar" userId="f3235382a4a7a8bc" providerId="LiveId" clId="{BDE79E58-CF9F-41CC-8448-05BBBD3001C6}" dt="2020-05-28T02:47:52.627" v="941" actId="478"/>
          <ac:spMkLst>
            <pc:docMk/>
            <pc:sldMk cId="0" sldId="259"/>
            <ac:spMk id="180" creationId="{00000000-0000-0000-0000-000000000000}"/>
          </ac:spMkLst>
        </pc:spChg>
        <pc:spChg chg="del">
          <ac:chgData name="Trenny Mongar" userId="f3235382a4a7a8bc" providerId="LiveId" clId="{BDE79E58-CF9F-41CC-8448-05BBBD3001C6}" dt="2020-05-28T02:47:52.627" v="941" actId="478"/>
          <ac:spMkLst>
            <pc:docMk/>
            <pc:sldMk cId="0" sldId="259"/>
            <ac:spMk id="181" creationId="{00000000-0000-0000-0000-000000000000}"/>
          </ac:spMkLst>
        </pc:spChg>
        <pc:spChg chg="del">
          <ac:chgData name="Trenny Mongar" userId="f3235382a4a7a8bc" providerId="LiveId" clId="{BDE79E58-CF9F-41CC-8448-05BBBD3001C6}" dt="2020-05-28T02:47:52.627" v="941" actId="478"/>
          <ac:spMkLst>
            <pc:docMk/>
            <pc:sldMk cId="0" sldId="259"/>
            <ac:spMk id="182" creationId="{00000000-0000-0000-0000-000000000000}"/>
          </ac:spMkLst>
        </pc:spChg>
        <pc:spChg chg="del">
          <ac:chgData name="Trenny Mongar" userId="f3235382a4a7a8bc" providerId="LiveId" clId="{BDE79E58-CF9F-41CC-8448-05BBBD3001C6}" dt="2020-05-28T02:47:52.627" v="941" actId="478"/>
          <ac:spMkLst>
            <pc:docMk/>
            <pc:sldMk cId="0" sldId="259"/>
            <ac:spMk id="183" creationId="{00000000-0000-0000-0000-000000000000}"/>
          </ac:spMkLst>
        </pc:spChg>
        <pc:spChg chg="del">
          <ac:chgData name="Trenny Mongar" userId="f3235382a4a7a8bc" providerId="LiveId" clId="{BDE79E58-CF9F-41CC-8448-05BBBD3001C6}" dt="2020-05-28T02:47:52.627" v="941" actId="478"/>
          <ac:spMkLst>
            <pc:docMk/>
            <pc:sldMk cId="0" sldId="259"/>
            <ac:spMk id="184" creationId="{00000000-0000-0000-0000-000000000000}"/>
          </ac:spMkLst>
        </pc:spChg>
        <pc:spChg chg="del">
          <ac:chgData name="Trenny Mongar" userId="f3235382a4a7a8bc" providerId="LiveId" clId="{BDE79E58-CF9F-41CC-8448-05BBBD3001C6}" dt="2020-05-28T02:47:52.627" v="941" actId="478"/>
          <ac:spMkLst>
            <pc:docMk/>
            <pc:sldMk cId="0" sldId="259"/>
            <ac:spMk id="185" creationId="{00000000-0000-0000-0000-000000000000}"/>
          </ac:spMkLst>
        </pc:spChg>
        <pc:spChg chg="del">
          <ac:chgData name="Trenny Mongar" userId="f3235382a4a7a8bc" providerId="LiveId" clId="{BDE79E58-CF9F-41CC-8448-05BBBD3001C6}" dt="2020-05-28T02:47:52.627" v="941" actId="478"/>
          <ac:spMkLst>
            <pc:docMk/>
            <pc:sldMk cId="0" sldId="259"/>
            <ac:spMk id="186" creationId="{00000000-0000-0000-0000-000000000000}"/>
          </ac:spMkLst>
        </pc:spChg>
        <pc:spChg chg="del">
          <ac:chgData name="Trenny Mongar" userId="f3235382a4a7a8bc" providerId="LiveId" clId="{BDE79E58-CF9F-41CC-8448-05BBBD3001C6}" dt="2020-05-28T02:47:52.627" v="941" actId="478"/>
          <ac:spMkLst>
            <pc:docMk/>
            <pc:sldMk cId="0" sldId="259"/>
            <ac:spMk id="187" creationId="{00000000-0000-0000-0000-000000000000}"/>
          </ac:spMkLst>
        </pc:spChg>
        <pc:spChg chg="del">
          <ac:chgData name="Trenny Mongar" userId="f3235382a4a7a8bc" providerId="LiveId" clId="{BDE79E58-CF9F-41CC-8448-05BBBD3001C6}" dt="2020-05-28T02:47:52.627" v="941" actId="478"/>
          <ac:spMkLst>
            <pc:docMk/>
            <pc:sldMk cId="0" sldId="259"/>
            <ac:spMk id="188" creationId="{00000000-0000-0000-0000-000000000000}"/>
          </ac:spMkLst>
        </pc:spChg>
        <pc:spChg chg="del">
          <ac:chgData name="Trenny Mongar" userId="f3235382a4a7a8bc" providerId="LiveId" clId="{BDE79E58-CF9F-41CC-8448-05BBBD3001C6}" dt="2020-05-28T02:47:39.303" v="937" actId="478"/>
          <ac:spMkLst>
            <pc:docMk/>
            <pc:sldMk cId="0" sldId="259"/>
            <ac:spMk id="189" creationId="{00000000-0000-0000-0000-000000000000}"/>
          </ac:spMkLst>
        </pc:spChg>
        <pc:spChg chg="del">
          <ac:chgData name="Trenny Mongar" userId="f3235382a4a7a8bc" providerId="LiveId" clId="{BDE79E58-CF9F-41CC-8448-05BBBD3001C6}" dt="2020-05-28T02:47:52.627" v="941" actId="478"/>
          <ac:spMkLst>
            <pc:docMk/>
            <pc:sldMk cId="0" sldId="259"/>
            <ac:spMk id="190" creationId="{00000000-0000-0000-0000-000000000000}"/>
          </ac:spMkLst>
        </pc:spChg>
        <pc:spChg chg="del">
          <ac:chgData name="Trenny Mongar" userId="f3235382a4a7a8bc" providerId="LiveId" clId="{BDE79E58-CF9F-41CC-8448-05BBBD3001C6}" dt="2020-05-28T02:47:52.627" v="941" actId="478"/>
          <ac:spMkLst>
            <pc:docMk/>
            <pc:sldMk cId="0" sldId="259"/>
            <ac:spMk id="191" creationId="{00000000-0000-0000-0000-000000000000}"/>
          </ac:spMkLst>
        </pc:spChg>
        <pc:spChg chg="del">
          <ac:chgData name="Trenny Mongar" userId="f3235382a4a7a8bc" providerId="LiveId" clId="{BDE79E58-CF9F-41CC-8448-05BBBD3001C6}" dt="2020-05-28T02:47:52.627" v="941" actId="478"/>
          <ac:spMkLst>
            <pc:docMk/>
            <pc:sldMk cId="0" sldId="259"/>
            <ac:spMk id="192" creationId="{00000000-0000-0000-0000-000000000000}"/>
          </ac:spMkLst>
        </pc:spChg>
        <pc:spChg chg="del">
          <ac:chgData name="Trenny Mongar" userId="f3235382a4a7a8bc" providerId="LiveId" clId="{BDE79E58-CF9F-41CC-8448-05BBBD3001C6}" dt="2020-05-28T02:47:52.627" v="941" actId="478"/>
          <ac:spMkLst>
            <pc:docMk/>
            <pc:sldMk cId="0" sldId="259"/>
            <ac:spMk id="193" creationId="{00000000-0000-0000-0000-000000000000}"/>
          </ac:spMkLst>
        </pc:spChg>
        <pc:spChg chg="del">
          <ac:chgData name="Trenny Mongar" userId="f3235382a4a7a8bc" providerId="LiveId" clId="{BDE79E58-CF9F-41CC-8448-05BBBD3001C6}" dt="2020-05-28T02:47:52.627" v="941" actId="478"/>
          <ac:spMkLst>
            <pc:docMk/>
            <pc:sldMk cId="0" sldId="259"/>
            <ac:spMk id="194" creationId="{00000000-0000-0000-0000-000000000000}"/>
          </ac:spMkLst>
        </pc:spChg>
        <pc:spChg chg="del">
          <ac:chgData name="Trenny Mongar" userId="f3235382a4a7a8bc" providerId="LiveId" clId="{BDE79E58-CF9F-41CC-8448-05BBBD3001C6}" dt="2020-05-28T02:47:52.627" v="941" actId="478"/>
          <ac:spMkLst>
            <pc:docMk/>
            <pc:sldMk cId="0" sldId="259"/>
            <ac:spMk id="195" creationId="{00000000-0000-0000-0000-000000000000}"/>
          </ac:spMkLst>
        </pc:spChg>
        <pc:spChg chg="del">
          <ac:chgData name="Trenny Mongar" userId="f3235382a4a7a8bc" providerId="LiveId" clId="{BDE79E58-CF9F-41CC-8448-05BBBD3001C6}" dt="2020-05-28T02:47:52.627" v="941" actId="478"/>
          <ac:spMkLst>
            <pc:docMk/>
            <pc:sldMk cId="0" sldId="259"/>
            <ac:spMk id="196" creationId="{00000000-0000-0000-0000-000000000000}"/>
          </ac:spMkLst>
        </pc:spChg>
        <pc:spChg chg="del">
          <ac:chgData name="Trenny Mongar" userId="f3235382a4a7a8bc" providerId="LiveId" clId="{BDE79E58-CF9F-41CC-8448-05BBBD3001C6}" dt="2020-05-28T02:47:52.627" v="941" actId="478"/>
          <ac:spMkLst>
            <pc:docMk/>
            <pc:sldMk cId="0" sldId="259"/>
            <ac:spMk id="197" creationId="{00000000-0000-0000-0000-000000000000}"/>
          </ac:spMkLst>
        </pc:spChg>
        <pc:spChg chg="del">
          <ac:chgData name="Trenny Mongar" userId="f3235382a4a7a8bc" providerId="LiveId" clId="{BDE79E58-CF9F-41CC-8448-05BBBD3001C6}" dt="2020-05-28T02:47:52.627" v="941" actId="478"/>
          <ac:spMkLst>
            <pc:docMk/>
            <pc:sldMk cId="0" sldId="259"/>
            <ac:spMk id="198" creationId="{00000000-0000-0000-0000-000000000000}"/>
          </ac:spMkLst>
        </pc:spChg>
        <pc:spChg chg="del">
          <ac:chgData name="Trenny Mongar" userId="f3235382a4a7a8bc" providerId="LiveId" clId="{BDE79E58-CF9F-41CC-8448-05BBBD3001C6}" dt="2020-05-28T02:47:52.627" v="941" actId="478"/>
          <ac:spMkLst>
            <pc:docMk/>
            <pc:sldMk cId="0" sldId="259"/>
            <ac:spMk id="199" creationId="{00000000-0000-0000-0000-000000000000}"/>
          </ac:spMkLst>
        </pc:spChg>
        <pc:spChg chg="del">
          <ac:chgData name="Trenny Mongar" userId="f3235382a4a7a8bc" providerId="LiveId" clId="{BDE79E58-CF9F-41CC-8448-05BBBD3001C6}" dt="2020-05-28T02:47:52.627" v="941" actId="478"/>
          <ac:spMkLst>
            <pc:docMk/>
            <pc:sldMk cId="0" sldId="259"/>
            <ac:spMk id="200" creationId="{00000000-0000-0000-0000-000000000000}"/>
          </ac:spMkLst>
        </pc:spChg>
        <pc:spChg chg="del">
          <ac:chgData name="Trenny Mongar" userId="f3235382a4a7a8bc" providerId="LiveId" clId="{BDE79E58-CF9F-41CC-8448-05BBBD3001C6}" dt="2020-05-28T02:47:52.627" v="941" actId="478"/>
          <ac:spMkLst>
            <pc:docMk/>
            <pc:sldMk cId="0" sldId="259"/>
            <ac:spMk id="201" creationId="{00000000-0000-0000-0000-000000000000}"/>
          </ac:spMkLst>
        </pc:spChg>
        <pc:spChg chg="del">
          <ac:chgData name="Trenny Mongar" userId="f3235382a4a7a8bc" providerId="LiveId" clId="{BDE79E58-CF9F-41CC-8448-05BBBD3001C6}" dt="2020-05-28T02:47:52.627" v="941" actId="478"/>
          <ac:spMkLst>
            <pc:docMk/>
            <pc:sldMk cId="0" sldId="259"/>
            <ac:spMk id="202" creationId="{00000000-0000-0000-0000-000000000000}"/>
          </ac:spMkLst>
        </pc:spChg>
        <pc:spChg chg="del">
          <ac:chgData name="Trenny Mongar" userId="f3235382a4a7a8bc" providerId="LiveId" clId="{BDE79E58-CF9F-41CC-8448-05BBBD3001C6}" dt="2020-05-28T02:47:52.627" v="941" actId="478"/>
          <ac:spMkLst>
            <pc:docMk/>
            <pc:sldMk cId="0" sldId="259"/>
            <ac:spMk id="203" creationId="{00000000-0000-0000-0000-000000000000}"/>
          </ac:spMkLst>
        </pc:spChg>
        <pc:spChg chg="del">
          <ac:chgData name="Trenny Mongar" userId="f3235382a4a7a8bc" providerId="LiveId" clId="{BDE79E58-CF9F-41CC-8448-05BBBD3001C6}" dt="2020-05-28T02:47:52.627" v="941" actId="478"/>
          <ac:spMkLst>
            <pc:docMk/>
            <pc:sldMk cId="0" sldId="259"/>
            <ac:spMk id="204" creationId="{00000000-0000-0000-0000-000000000000}"/>
          </ac:spMkLst>
        </pc:spChg>
        <pc:spChg chg="del">
          <ac:chgData name="Trenny Mongar" userId="f3235382a4a7a8bc" providerId="LiveId" clId="{BDE79E58-CF9F-41CC-8448-05BBBD3001C6}" dt="2020-05-28T02:47:52.627" v="941" actId="478"/>
          <ac:spMkLst>
            <pc:docMk/>
            <pc:sldMk cId="0" sldId="259"/>
            <ac:spMk id="205" creationId="{00000000-0000-0000-0000-000000000000}"/>
          </ac:spMkLst>
        </pc:spChg>
        <pc:spChg chg="del">
          <ac:chgData name="Trenny Mongar" userId="f3235382a4a7a8bc" providerId="LiveId" clId="{BDE79E58-CF9F-41CC-8448-05BBBD3001C6}" dt="2020-05-28T02:47:52.627" v="941" actId="478"/>
          <ac:spMkLst>
            <pc:docMk/>
            <pc:sldMk cId="0" sldId="259"/>
            <ac:spMk id="206" creationId="{00000000-0000-0000-0000-000000000000}"/>
          </ac:spMkLst>
        </pc:spChg>
        <pc:spChg chg="del">
          <ac:chgData name="Trenny Mongar" userId="f3235382a4a7a8bc" providerId="LiveId" clId="{BDE79E58-CF9F-41CC-8448-05BBBD3001C6}" dt="2020-05-28T02:47:52.627" v="941" actId="478"/>
          <ac:spMkLst>
            <pc:docMk/>
            <pc:sldMk cId="0" sldId="259"/>
            <ac:spMk id="207" creationId="{00000000-0000-0000-0000-000000000000}"/>
          </ac:spMkLst>
        </pc:spChg>
        <pc:spChg chg="del">
          <ac:chgData name="Trenny Mongar" userId="f3235382a4a7a8bc" providerId="LiveId" clId="{BDE79E58-CF9F-41CC-8448-05BBBD3001C6}" dt="2020-05-28T02:47:52.627" v="941" actId="478"/>
          <ac:spMkLst>
            <pc:docMk/>
            <pc:sldMk cId="0" sldId="259"/>
            <ac:spMk id="208" creationId="{00000000-0000-0000-0000-000000000000}"/>
          </ac:spMkLst>
        </pc:spChg>
        <pc:spChg chg="del">
          <ac:chgData name="Trenny Mongar" userId="f3235382a4a7a8bc" providerId="LiveId" clId="{BDE79E58-CF9F-41CC-8448-05BBBD3001C6}" dt="2020-05-28T02:47:52.627" v="941" actId="478"/>
          <ac:spMkLst>
            <pc:docMk/>
            <pc:sldMk cId="0" sldId="259"/>
            <ac:spMk id="209" creationId="{00000000-0000-0000-0000-000000000000}"/>
          </ac:spMkLst>
        </pc:spChg>
        <pc:spChg chg="del">
          <ac:chgData name="Trenny Mongar" userId="f3235382a4a7a8bc" providerId="LiveId" clId="{BDE79E58-CF9F-41CC-8448-05BBBD3001C6}" dt="2020-05-28T02:47:52.627" v="941" actId="478"/>
          <ac:spMkLst>
            <pc:docMk/>
            <pc:sldMk cId="0" sldId="259"/>
            <ac:spMk id="210" creationId="{00000000-0000-0000-0000-000000000000}"/>
          </ac:spMkLst>
        </pc:spChg>
        <pc:spChg chg="del">
          <ac:chgData name="Trenny Mongar" userId="f3235382a4a7a8bc" providerId="LiveId" clId="{BDE79E58-CF9F-41CC-8448-05BBBD3001C6}" dt="2020-05-28T02:47:52.627" v="941" actId="478"/>
          <ac:spMkLst>
            <pc:docMk/>
            <pc:sldMk cId="0" sldId="259"/>
            <ac:spMk id="211" creationId="{00000000-0000-0000-0000-000000000000}"/>
          </ac:spMkLst>
        </pc:spChg>
        <pc:spChg chg="del">
          <ac:chgData name="Trenny Mongar" userId="f3235382a4a7a8bc" providerId="LiveId" clId="{BDE79E58-CF9F-41CC-8448-05BBBD3001C6}" dt="2020-05-28T02:47:52.627" v="941" actId="478"/>
          <ac:spMkLst>
            <pc:docMk/>
            <pc:sldMk cId="0" sldId="259"/>
            <ac:spMk id="212" creationId="{00000000-0000-0000-0000-000000000000}"/>
          </ac:spMkLst>
        </pc:spChg>
        <pc:spChg chg="del">
          <ac:chgData name="Trenny Mongar" userId="f3235382a4a7a8bc" providerId="LiveId" clId="{BDE79E58-CF9F-41CC-8448-05BBBD3001C6}" dt="2020-05-28T02:47:52.627" v="941" actId="478"/>
          <ac:spMkLst>
            <pc:docMk/>
            <pc:sldMk cId="0" sldId="259"/>
            <ac:spMk id="213" creationId="{00000000-0000-0000-0000-000000000000}"/>
          </ac:spMkLst>
        </pc:spChg>
        <pc:spChg chg="del">
          <ac:chgData name="Trenny Mongar" userId="f3235382a4a7a8bc" providerId="LiveId" clId="{BDE79E58-CF9F-41CC-8448-05BBBD3001C6}" dt="2020-05-28T02:47:52.627" v="941" actId="478"/>
          <ac:spMkLst>
            <pc:docMk/>
            <pc:sldMk cId="0" sldId="259"/>
            <ac:spMk id="214" creationId="{00000000-0000-0000-0000-000000000000}"/>
          </ac:spMkLst>
        </pc:spChg>
        <pc:spChg chg="del">
          <ac:chgData name="Trenny Mongar" userId="f3235382a4a7a8bc" providerId="LiveId" clId="{BDE79E58-CF9F-41CC-8448-05BBBD3001C6}" dt="2020-05-28T02:47:52.627" v="941" actId="478"/>
          <ac:spMkLst>
            <pc:docMk/>
            <pc:sldMk cId="0" sldId="259"/>
            <ac:spMk id="215" creationId="{00000000-0000-0000-0000-000000000000}"/>
          </ac:spMkLst>
        </pc:spChg>
        <pc:spChg chg="del">
          <ac:chgData name="Trenny Mongar" userId="f3235382a4a7a8bc" providerId="LiveId" clId="{BDE79E58-CF9F-41CC-8448-05BBBD3001C6}" dt="2020-05-28T02:47:52.627" v="941" actId="478"/>
          <ac:spMkLst>
            <pc:docMk/>
            <pc:sldMk cId="0" sldId="259"/>
            <ac:spMk id="216" creationId="{00000000-0000-0000-0000-000000000000}"/>
          </ac:spMkLst>
        </pc:spChg>
        <pc:spChg chg="del">
          <ac:chgData name="Trenny Mongar" userId="f3235382a4a7a8bc" providerId="LiveId" clId="{BDE79E58-CF9F-41CC-8448-05BBBD3001C6}" dt="2020-05-28T02:47:52.627" v="941" actId="478"/>
          <ac:spMkLst>
            <pc:docMk/>
            <pc:sldMk cId="0" sldId="259"/>
            <ac:spMk id="217" creationId="{00000000-0000-0000-0000-000000000000}"/>
          </ac:spMkLst>
        </pc:spChg>
        <pc:spChg chg="del">
          <ac:chgData name="Trenny Mongar" userId="f3235382a4a7a8bc" providerId="LiveId" clId="{BDE79E58-CF9F-41CC-8448-05BBBD3001C6}" dt="2020-05-28T02:47:52.627" v="941" actId="478"/>
          <ac:spMkLst>
            <pc:docMk/>
            <pc:sldMk cId="0" sldId="259"/>
            <ac:spMk id="218" creationId="{00000000-0000-0000-0000-000000000000}"/>
          </ac:spMkLst>
        </pc:spChg>
        <pc:spChg chg="del">
          <ac:chgData name="Trenny Mongar" userId="f3235382a4a7a8bc" providerId="LiveId" clId="{BDE79E58-CF9F-41CC-8448-05BBBD3001C6}" dt="2020-05-28T02:47:52.627" v="941" actId="478"/>
          <ac:spMkLst>
            <pc:docMk/>
            <pc:sldMk cId="0" sldId="259"/>
            <ac:spMk id="219" creationId="{00000000-0000-0000-0000-000000000000}"/>
          </ac:spMkLst>
        </pc:spChg>
        <pc:spChg chg="del">
          <ac:chgData name="Trenny Mongar" userId="f3235382a4a7a8bc" providerId="LiveId" clId="{BDE79E58-CF9F-41CC-8448-05BBBD3001C6}" dt="2020-05-28T02:47:52.627" v="941" actId="478"/>
          <ac:spMkLst>
            <pc:docMk/>
            <pc:sldMk cId="0" sldId="259"/>
            <ac:spMk id="220" creationId="{00000000-0000-0000-0000-000000000000}"/>
          </ac:spMkLst>
        </pc:spChg>
        <pc:spChg chg="del">
          <ac:chgData name="Trenny Mongar" userId="f3235382a4a7a8bc" providerId="LiveId" clId="{BDE79E58-CF9F-41CC-8448-05BBBD3001C6}" dt="2020-05-28T02:47:52.627" v="941" actId="478"/>
          <ac:spMkLst>
            <pc:docMk/>
            <pc:sldMk cId="0" sldId="259"/>
            <ac:spMk id="221" creationId="{00000000-0000-0000-0000-000000000000}"/>
          </ac:spMkLst>
        </pc:spChg>
        <pc:spChg chg="del">
          <ac:chgData name="Trenny Mongar" userId="f3235382a4a7a8bc" providerId="LiveId" clId="{BDE79E58-CF9F-41CC-8448-05BBBD3001C6}" dt="2020-05-28T02:47:52.627" v="941" actId="478"/>
          <ac:spMkLst>
            <pc:docMk/>
            <pc:sldMk cId="0" sldId="259"/>
            <ac:spMk id="222" creationId="{00000000-0000-0000-0000-000000000000}"/>
          </ac:spMkLst>
        </pc:spChg>
        <pc:spChg chg="del">
          <ac:chgData name="Trenny Mongar" userId="f3235382a4a7a8bc" providerId="LiveId" clId="{BDE79E58-CF9F-41CC-8448-05BBBD3001C6}" dt="2020-05-28T02:47:52.627" v="941" actId="478"/>
          <ac:spMkLst>
            <pc:docMk/>
            <pc:sldMk cId="0" sldId="259"/>
            <ac:spMk id="223" creationId="{00000000-0000-0000-0000-000000000000}"/>
          </ac:spMkLst>
        </pc:spChg>
        <pc:spChg chg="del">
          <ac:chgData name="Trenny Mongar" userId="f3235382a4a7a8bc" providerId="LiveId" clId="{BDE79E58-CF9F-41CC-8448-05BBBD3001C6}" dt="2020-05-28T02:47:52.627" v="941" actId="478"/>
          <ac:spMkLst>
            <pc:docMk/>
            <pc:sldMk cId="0" sldId="259"/>
            <ac:spMk id="224" creationId="{00000000-0000-0000-0000-000000000000}"/>
          </ac:spMkLst>
        </pc:spChg>
        <pc:spChg chg="del">
          <ac:chgData name="Trenny Mongar" userId="f3235382a4a7a8bc" providerId="LiveId" clId="{BDE79E58-CF9F-41CC-8448-05BBBD3001C6}" dt="2020-05-28T02:47:52.627" v="941" actId="478"/>
          <ac:spMkLst>
            <pc:docMk/>
            <pc:sldMk cId="0" sldId="259"/>
            <ac:spMk id="225" creationId="{00000000-0000-0000-0000-000000000000}"/>
          </ac:spMkLst>
        </pc:spChg>
        <pc:spChg chg="del">
          <ac:chgData name="Trenny Mongar" userId="f3235382a4a7a8bc" providerId="LiveId" clId="{BDE79E58-CF9F-41CC-8448-05BBBD3001C6}" dt="2020-05-28T02:47:52.627" v="941" actId="478"/>
          <ac:spMkLst>
            <pc:docMk/>
            <pc:sldMk cId="0" sldId="259"/>
            <ac:spMk id="226" creationId="{00000000-0000-0000-0000-000000000000}"/>
          </ac:spMkLst>
        </pc:spChg>
        <pc:spChg chg="del">
          <ac:chgData name="Trenny Mongar" userId="f3235382a4a7a8bc" providerId="LiveId" clId="{BDE79E58-CF9F-41CC-8448-05BBBD3001C6}" dt="2020-05-28T02:47:52.627" v="941" actId="478"/>
          <ac:spMkLst>
            <pc:docMk/>
            <pc:sldMk cId="0" sldId="259"/>
            <ac:spMk id="227" creationId="{00000000-0000-0000-0000-000000000000}"/>
          </ac:spMkLst>
        </pc:spChg>
        <pc:spChg chg="del">
          <ac:chgData name="Trenny Mongar" userId="f3235382a4a7a8bc" providerId="LiveId" clId="{BDE79E58-CF9F-41CC-8448-05BBBD3001C6}" dt="2020-05-28T02:47:52.627" v="941" actId="478"/>
          <ac:spMkLst>
            <pc:docMk/>
            <pc:sldMk cId="0" sldId="259"/>
            <ac:spMk id="228" creationId="{00000000-0000-0000-0000-000000000000}"/>
          </ac:spMkLst>
        </pc:spChg>
        <pc:spChg chg="del">
          <ac:chgData name="Trenny Mongar" userId="f3235382a4a7a8bc" providerId="LiveId" clId="{BDE79E58-CF9F-41CC-8448-05BBBD3001C6}" dt="2020-05-28T02:47:52.627" v="941" actId="478"/>
          <ac:spMkLst>
            <pc:docMk/>
            <pc:sldMk cId="0" sldId="259"/>
            <ac:spMk id="229" creationId="{00000000-0000-0000-0000-000000000000}"/>
          </ac:spMkLst>
        </pc:spChg>
        <pc:spChg chg="del">
          <ac:chgData name="Trenny Mongar" userId="f3235382a4a7a8bc" providerId="LiveId" clId="{BDE79E58-CF9F-41CC-8448-05BBBD3001C6}" dt="2020-05-28T02:47:52.627" v="941" actId="478"/>
          <ac:spMkLst>
            <pc:docMk/>
            <pc:sldMk cId="0" sldId="259"/>
            <ac:spMk id="230" creationId="{00000000-0000-0000-0000-000000000000}"/>
          </ac:spMkLst>
        </pc:spChg>
        <pc:spChg chg="del">
          <ac:chgData name="Trenny Mongar" userId="f3235382a4a7a8bc" providerId="LiveId" clId="{BDE79E58-CF9F-41CC-8448-05BBBD3001C6}" dt="2020-05-28T02:47:52.627" v="941" actId="478"/>
          <ac:spMkLst>
            <pc:docMk/>
            <pc:sldMk cId="0" sldId="259"/>
            <ac:spMk id="231" creationId="{00000000-0000-0000-0000-000000000000}"/>
          </ac:spMkLst>
        </pc:spChg>
        <pc:spChg chg="del">
          <ac:chgData name="Trenny Mongar" userId="f3235382a4a7a8bc" providerId="LiveId" clId="{BDE79E58-CF9F-41CC-8448-05BBBD3001C6}" dt="2020-05-28T02:47:52.627" v="941" actId="478"/>
          <ac:spMkLst>
            <pc:docMk/>
            <pc:sldMk cId="0" sldId="259"/>
            <ac:spMk id="232" creationId="{00000000-0000-0000-0000-000000000000}"/>
          </ac:spMkLst>
        </pc:spChg>
        <pc:spChg chg="del">
          <ac:chgData name="Trenny Mongar" userId="f3235382a4a7a8bc" providerId="LiveId" clId="{BDE79E58-CF9F-41CC-8448-05BBBD3001C6}" dt="2020-05-28T02:47:52.627" v="941" actId="478"/>
          <ac:spMkLst>
            <pc:docMk/>
            <pc:sldMk cId="0" sldId="259"/>
            <ac:spMk id="233" creationId="{00000000-0000-0000-0000-000000000000}"/>
          </ac:spMkLst>
        </pc:spChg>
        <pc:spChg chg="del">
          <ac:chgData name="Trenny Mongar" userId="f3235382a4a7a8bc" providerId="LiveId" clId="{BDE79E58-CF9F-41CC-8448-05BBBD3001C6}" dt="2020-05-28T02:47:52.627" v="941" actId="478"/>
          <ac:spMkLst>
            <pc:docMk/>
            <pc:sldMk cId="0" sldId="259"/>
            <ac:spMk id="234" creationId="{00000000-0000-0000-0000-000000000000}"/>
          </ac:spMkLst>
        </pc:spChg>
        <pc:spChg chg="del">
          <ac:chgData name="Trenny Mongar" userId="f3235382a4a7a8bc" providerId="LiveId" clId="{BDE79E58-CF9F-41CC-8448-05BBBD3001C6}" dt="2020-05-28T02:47:52.627" v="941" actId="478"/>
          <ac:spMkLst>
            <pc:docMk/>
            <pc:sldMk cId="0" sldId="259"/>
            <ac:spMk id="235" creationId="{00000000-0000-0000-0000-000000000000}"/>
          </ac:spMkLst>
        </pc:spChg>
        <pc:spChg chg="del">
          <ac:chgData name="Trenny Mongar" userId="f3235382a4a7a8bc" providerId="LiveId" clId="{BDE79E58-CF9F-41CC-8448-05BBBD3001C6}" dt="2020-05-28T02:47:52.627" v="941" actId="478"/>
          <ac:spMkLst>
            <pc:docMk/>
            <pc:sldMk cId="0" sldId="259"/>
            <ac:spMk id="236" creationId="{00000000-0000-0000-0000-000000000000}"/>
          </ac:spMkLst>
        </pc:spChg>
        <pc:spChg chg="del">
          <ac:chgData name="Trenny Mongar" userId="f3235382a4a7a8bc" providerId="LiveId" clId="{BDE79E58-CF9F-41CC-8448-05BBBD3001C6}" dt="2020-05-28T02:47:52.627" v="941" actId="478"/>
          <ac:spMkLst>
            <pc:docMk/>
            <pc:sldMk cId="0" sldId="259"/>
            <ac:spMk id="237" creationId="{00000000-0000-0000-0000-000000000000}"/>
          </ac:spMkLst>
        </pc:spChg>
        <pc:spChg chg="del">
          <ac:chgData name="Trenny Mongar" userId="f3235382a4a7a8bc" providerId="LiveId" clId="{BDE79E58-CF9F-41CC-8448-05BBBD3001C6}" dt="2020-05-28T02:47:52.627" v="941" actId="478"/>
          <ac:spMkLst>
            <pc:docMk/>
            <pc:sldMk cId="0" sldId="259"/>
            <ac:spMk id="238" creationId="{00000000-0000-0000-0000-000000000000}"/>
          </ac:spMkLst>
        </pc:spChg>
        <pc:spChg chg="del">
          <ac:chgData name="Trenny Mongar" userId="f3235382a4a7a8bc" providerId="LiveId" clId="{BDE79E58-CF9F-41CC-8448-05BBBD3001C6}" dt="2020-05-28T02:47:52.627" v="941" actId="478"/>
          <ac:spMkLst>
            <pc:docMk/>
            <pc:sldMk cId="0" sldId="259"/>
            <ac:spMk id="239" creationId="{00000000-0000-0000-0000-000000000000}"/>
          </ac:spMkLst>
        </pc:spChg>
        <pc:spChg chg="del">
          <ac:chgData name="Trenny Mongar" userId="f3235382a4a7a8bc" providerId="LiveId" clId="{BDE79E58-CF9F-41CC-8448-05BBBD3001C6}" dt="2020-05-28T02:47:52.627" v="941" actId="478"/>
          <ac:spMkLst>
            <pc:docMk/>
            <pc:sldMk cId="0" sldId="259"/>
            <ac:spMk id="240" creationId="{00000000-0000-0000-0000-000000000000}"/>
          </ac:spMkLst>
        </pc:spChg>
        <pc:spChg chg="del">
          <ac:chgData name="Trenny Mongar" userId="f3235382a4a7a8bc" providerId="LiveId" clId="{BDE79E58-CF9F-41CC-8448-05BBBD3001C6}" dt="2020-05-28T02:47:52.627" v="941" actId="478"/>
          <ac:spMkLst>
            <pc:docMk/>
            <pc:sldMk cId="0" sldId="259"/>
            <ac:spMk id="241" creationId="{00000000-0000-0000-0000-000000000000}"/>
          </ac:spMkLst>
        </pc:spChg>
        <pc:spChg chg="del">
          <ac:chgData name="Trenny Mongar" userId="f3235382a4a7a8bc" providerId="LiveId" clId="{BDE79E58-CF9F-41CC-8448-05BBBD3001C6}" dt="2020-05-28T02:47:52.627" v="941" actId="478"/>
          <ac:spMkLst>
            <pc:docMk/>
            <pc:sldMk cId="0" sldId="259"/>
            <ac:spMk id="242" creationId="{00000000-0000-0000-0000-000000000000}"/>
          </ac:spMkLst>
        </pc:spChg>
        <pc:spChg chg="del">
          <ac:chgData name="Trenny Mongar" userId="f3235382a4a7a8bc" providerId="LiveId" clId="{BDE79E58-CF9F-41CC-8448-05BBBD3001C6}" dt="2020-05-28T02:47:52.627" v="941" actId="478"/>
          <ac:spMkLst>
            <pc:docMk/>
            <pc:sldMk cId="0" sldId="259"/>
            <ac:spMk id="243" creationId="{00000000-0000-0000-0000-000000000000}"/>
          </ac:spMkLst>
        </pc:spChg>
        <pc:spChg chg="del">
          <ac:chgData name="Trenny Mongar" userId="f3235382a4a7a8bc" providerId="LiveId" clId="{BDE79E58-CF9F-41CC-8448-05BBBD3001C6}" dt="2020-05-28T02:47:52.627" v="941" actId="478"/>
          <ac:spMkLst>
            <pc:docMk/>
            <pc:sldMk cId="0" sldId="259"/>
            <ac:spMk id="244" creationId="{00000000-0000-0000-0000-000000000000}"/>
          </ac:spMkLst>
        </pc:spChg>
        <pc:spChg chg="del">
          <ac:chgData name="Trenny Mongar" userId="f3235382a4a7a8bc" providerId="LiveId" clId="{BDE79E58-CF9F-41CC-8448-05BBBD3001C6}" dt="2020-05-28T02:47:52.627" v="941" actId="478"/>
          <ac:spMkLst>
            <pc:docMk/>
            <pc:sldMk cId="0" sldId="259"/>
            <ac:spMk id="245" creationId="{00000000-0000-0000-0000-000000000000}"/>
          </ac:spMkLst>
        </pc:spChg>
        <pc:spChg chg="del">
          <ac:chgData name="Trenny Mongar" userId="f3235382a4a7a8bc" providerId="LiveId" clId="{BDE79E58-CF9F-41CC-8448-05BBBD3001C6}" dt="2020-05-28T02:47:52.627" v="941" actId="478"/>
          <ac:spMkLst>
            <pc:docMk/>
            <pc:sldMk cId="0" sldId="259"/>
            <ac:spMk id="246" creationId="{00000000-0000-0000-0000-000000000000}"/>
          </ac:spMkLst>
        </pc:spChg>
        <pc:spChg chg="del">
          <ac:chgData name="Trenny Mongar" userId="f3235382a4a7a8bc" providerId="LiveId" clId="{BDE79E58-CF9F-41CC-8448-05BBBD3001C6}" dt="2020-05-28T02:47:52.627" v="941" actId="478"/>
          <ac:spMkLst>
            <pc:docMk/>
            <pc:sldMk cId="0" sldId="259"/>
            <ac:spMk id="247" creationId="{00000000-0000-0000-0000-000000000000}"/>
          </ac:spMkLst>
        </pc:spChg>
        <pc:spChg chg="del">
          <ac:chgData name="Trenny Mongar" userId="f3235382a4a7a8bc" providerId="LiveId" clId="{BDE79E58-CF9F-41CC-8448-05BBBD3001C6}" dt="2020-05-28T02:47:52.627" v="941" actId="478"/>
          <ac:spMkLst>
            <pc:docMk/>
            <pc:sldMk cId="0" sldId="259"/>
            <ac:spMk id="248" creationId="{00000000-0000-0000-0000-000000000000}"/>
          </ac:spMkLst>
        </pc:spChg>
        <pc:spChg chg="del">
          <ac:chgData name="Trenny Mongar" userId="f3235382a4a7a8bc" providerId="LiveId" clId="{BDE79E58-CF9F-41CC-8448-05BBBD3001C6}" dt="2020-05-28T02:47:52.627" v="941" actId="478"/>
          <ac:spMkLst>
            <pc:docMk/>
            <pc:sldMk cId="0" sldId="259"/>
            <ac:spMk id="249" creationId="{00000000-0000-0000-0000-000000000000}"/>
          </ac:spMkLst>
        </pc:spChg>
        <pc:spChg chg="del">
          <ac:chgData name="Trenny Mongar" userId="f3235382a4a7a8bc" providerId="LiveId" clId="{BDE79E58-CF9F-41CC-8448-05BBBD3001C6}" dt="2020-05-28T02:47:52.627" v="941" actId="478"/>
          <ac:spMkLst>
            <pc:docMk/>
            <pc:sldMk cId="0" sldId="259"/>
            <ac:spMk id="250" creationId="{00000000-0000-0000-0000-000000000000}"/>
          </ac:spMkLst>
        </pc:spChg>
        <pc:spChg chg="del">
          <ac:chgData name="Trenny Mongar" userId="f3235382a4a7a8bc" providerId="LiveId" clId="{BDE79E58-CF9F-41CC-8448-05BBBD3001C6}" dt="2020-05-28T02:47:52.627" v="941" actId="478"/>
          <ac:spMkLst>
            <pc:docMk/>
            <pc:sldMk cId="0" sldId="259"/>
            <ac:spMk id="251" creationId="{00000000-0000-0000-0000-000000000000}"/>
          </ac:spMkLst>
        </pc:spChg>
        <pc:spChg chg="del">
          <ac:chgData name="Trenny Mongar" userId="f3235382a4a7a8bc" providerId="LiveId" clId="{BDE79E58-CF9F-41CC-8448-05BBBD3001C6}" dt="2020-05-28T02:47:52.627" v="941" actId="478"/>
          <ac:spMkLst>
            <pc:docMk/>
            <pc:sldMk cId="0" sldId="259"/>
            <ac:spMk id="252" creationId="{00000000-0000-0000-0000-000000000000}"/>
          </ac:spMkLst>
        </pc:spChg>
        <pc:spChg chg="del">
          <ac:chgData name="Trenny Mongar" userId="f3235382a4a7a8bc" providerId="LiveId" clId="{BDE79E58-CF9F-41CC-8448-05BBBD3001C6}" dt="2020-05-28T02:47:52.627" v="941" actId="478"/>
          <ac:spMkLst>
            <pc:docMk/>
            <pc:sldMk cId="0" sldId="259"/>
            <ac:spMk id="253" creationId="{00000000-0000-0000-0000-000000000000}"/>
          </ac:spMkLst>
        </pc:spChg>
        <pc:spChg chg="del">
          <ac:chgData name="Trenny Mongar" userId="f3235382a4a7a8bc" providerId="LiveId" clId="{BDE79E58-CF9F-41CC-8448-05BBBD3001C6}" dt="2020-05-28T02:47:52.627" v="941" actId="478"/>
          <ac:spMkLst>
            <pc:docMk/>
            <pc:sldMk cId="0" sldId="259"/>
            <ac:spMk id="254" creationId="{00000000-0000-0000-0000-000000000000}"/>
          </ac:spMkLst>
        </pc:spChg>
        <pc:spChg chg="del">
          <ac:chgData name="Trenny Mongar" userId="f3235382a4a7a8bc" providerId="LiveId" clId="{BDE79E58-CF9F-41CC-8448-05BBBD3001C6}" dt="2020-05-28T02:47:52.627" v="941" actId="478"/>
          <ac:spMkLst>
            <pc:docMk/>
            <pc:sldMk cId="0" sldId="259"/>
            <ac:spMk id="255" creationId="{00000000-0000-0000-0000-000000000000}"/>
          </ac:spMkLst>
        </pc:spChg>
        <pc:spChg chg="del">
          <ac:chgData name="Trenny Mongar" userId="f3235382a4a7a8bc" providerId="LiveId" clId="{BDE79E58-CF9F-41CC-8448-05BBBD3001C6}" dt="2020-05-28T02:47:52.627" v="941" actId="478"/>
          <ac:spMkLst>
            <pc:docMk/>
            <pc:sldMk cId="0" sldId="259"/>
            <ac:spMk id="256" creationId="{00000000-0000-0000-0000-000000000000}"/>
          </ac:spMkLst>
        </pc:spChg>
        <pc:spChg chg="del">
          <ac:chgData name="Trenny Mongar" userId="f3235382a4a7a8bc" providerId="LiveId" clId="{BDE79E58-CF9F-41CC-8448-05BBBD3001C6}" dt="2020-05-28T02:47:52.627" v="941" actId="478"/>
          <ac:spMkLst>
            <pc:docMk/>
            <pc:sldMk cId="0" sldId="259"/>
            <ac:spMk id="257" creationId="{00000000-0000-0000-0000-000000000000}"/>
          </ac:spMkLst>
        </pc:spChg>
        <pc:spChg chg="del">
          <ac:chgData name="Trenny Mongar" userId="f3235382a4a7a8bc" providerId="LiveId" clId="{BDE79E58-CF9F-41CC-8448-05BBBD3001C6}" dt="2020-05-28T02:47:52.627" v="941" actId="478"/>
          <ac:spMkLst>
            <pc:docMk/>
            <pc:sldMk cId="0" sldId="259"/>
            <ac:spMk id="258" creationId="{00000000-0000-0000-0000-000000000000}"/>
          </ac:spMkLst>
        </pc:spChg>
        <pc:spChg chg="del">
          <ac:chgData name="Trenny Mongar" userId="f3235382a4a7a8bc" providerId="LiveId" clId="{BDE79E58-CF9F-41CC-8448-05BBBD3001C6}" dt="2020-05-28T02:47:52.627" v="941" actId="478"/>
          <ac:spMkLst>
            <pc:docMk/>
            <pc:sldMk cId="0" sldId="259"/>
            <ac:spMk id="259" creationId="{00000000-0000-0000-0000-000000000000}"/>
          </ac:spMkLst>
        </pc:spChg>
        <pc:spChg chg="del">
          <ac:chgData name="Trenny Mongar" userId="f3235382a4a7a8bc" providerId="LiveId" clId="{BDE79E58-CF9F-41CC-8448-05BBBD3001C6}" dt="2020-05-28T02:47:52.627" v="941" actId="478"/>
          <ac:spMkLst>
            <pc:docMk/>
            <pc:sldMk cId="0" sldId="259"/>
            <ac:spMk id="260" creationId="{00000000-0000-0000-0000-000000000000}"/>
          </ac:spMkLst>
        </pc:spChg>
        <pc:spChg chg="del">
          <ac:chgData name="Trenny Mongar" userId="f3235382a4a7a8bc" providerId="LiveId" clId="{BDE79E58-CF9F-41CC-8448-05BBBD3001C6}" dt="2020-05-28T02:47:52.627" v="941" actId="478"/>
          <ac:spMkLst>
            <pc:docMk/>
            <pc:sldMk cId="0" sldId="259"/>
            <ac:spMk id="261" creationId="{00000000-0000-0000-0000-000000000000}"/>
          </ac:spMkLst>
        </pc:spChg>
        <pc:spChg chg="del">
          <ac:chgData name="Trenny Mongar" userId="f3235382a4a7a8bc" providerId="LiveId" clId="{BDE79E58-CF9F-41CC-8448-05BBBD3001C6}" dt="2020-05-28T02:47:52.627" v="941" actId="478"/>
          <ac:spMkLst>
            <pc:docMk/>
            <pc:sldMk cId="0" sldId="259"/>
            <ac:spMk id="262" creationId="{00000000-0000-0000-0000-000000000000}"/>
          </ac:spMkLst>
        </pc:spChg>
        <pc:spChg chg="del">
          <ac:chgData name="Trenny Mongar" userId="f3235382a4a7a8bc" providerId="LiveId" clId="{BDE79E58-CF9F-41CC-8448-05BBBD3001C6}" dt="2020-05-28T02:47:52.627" v="941" actId="478"/>
          <ac:spMkLst>
            <pc:docMk/>
            <pc:sldMk cId="0" sldId="259"/>
            <ac:spMk id="263" creationId="{00000000-0000-0000-0000-000000000000}"/>
          </ac:spMkLst>
        </pc:spChg>
        <pc:spChg chg="del">
          <ac:chgData name="Trenny Mongar" userId="f3235382a4a7a8bc" providerId="LiveId" clId="{BDE79E58-CF9F-41CC-8448-05BBBD3001C6}" dt="2020-05-28T02:47:52.627" v="941" actId="478"/>
          <ac:spMkLst>
            <pc:docMk/>
            <pc:sldMk cId="0" sldId="259"/>
            <ac:spMk id="264" creationId="{00000000-0000-0000-0000-000000000000}"/>
          </ac:spMkLst>
        </pc:spChg>
        <pc:spChg chg="del">
          <ac:chgData name="Trenny Mongar" userId="f3235382a4a7a8bc" providerId="LiveId" clId="{BDE79E58-CF9F-41CC-8448-05BBBD3001C6}" dt="2020-05-28T02:47:52.627" v="941" actId="478"/>
          <ac:spMkLst>
            <pc:docMk/>
            <pc:sldMk cId="0" sldId="259"/>
            <ac:spMk id="265" creationId="{00000000-0000-0000-0000-000000000000}"/>
          </ac:spMkLst>
        </pc:spChg>
        <pc:spChg chg="del">
          <ac:chgData name="Trenny Mongar" userId="f3235382a4a7a8bc" providerId="LiveId" clId="{BDE79E58-CF9F-41CC-8448-05BBBD3001C6}" dt="2020-05-28T02:47:52.627" v="941" actId="478"/>
          <ac:spMkLst>
            <pc:docMk/>
            <pc:sldMk cId="0" sldId="259"/>
            <ac:spMk id="266" creationId="{00000000-0000-0000-0000-000000000000}"/>
          </ac:spMkLst>
        </pc:spChg>
        <pc:spChg chg="del">
          <ac:chgData name="Trenny Mongar" userId="f3235382a4a7a8bc" providerId="LiveId" clId="{BDE79E58-CF9F-41CC-8448-05BBBD3001C6}" dt="2020-05-28T02:47:52.627" v="941" actId="478"/>
          <ac:spMkLst>
            <pc:docMk/>
            <pc:sldMk cId="0" sldId="259"/>
            <ac:spMk id="267" creationId="{00000000-0000-0000-0000-000000000000}"/>
          </ac:spMkLst>
        </pc:spChg>
        <pc:spChg chg="del">
          <ac:chgData name="Trenny Mongar" userId="f3235382a4a7a8bc" providerId="LiveId" clId="{BDE79E58-CF9F-41CC-8448-05BBBD3001C6}" dt="2020-05-28T02:47:52.627" v="941" actId="478"/>
          <ac:spMkLst>
            <pc:docMk/>
            <pc:sldMk cId="0" sldId="259"/>
            <ac:spMk id="268" creationId="{00000000-0000-0000-0000-000000000000}"/>
          </ac:spMkLst>
        </pc:spChg>
        <pc:spChg chg="del">
          <ac:chgData name="Trenny Mongar" userId="f3235382a4a7a8bc" providerId="LiveId" clId="{BDE79E58-CF9F-41CC-8448-05BBBD3001C6}" dt="2020-05-28T02:47:52.627" v="941" actId="478"/>
          <ac:spMkLst>
            <pc:docMk/>
            <pc:sldMk cId="0" sldId="259"/>
            <ac:spMk id="269" creationId="{00000000-0000-0000-0000-000000000000}"/>
          </ac:spMkLst>
        </pc:spChg>
        <pc:spChg chg="del">
          <ac:chgData name="Trenny Mongar" userId="f3235382a4a7a8bc" providerId="LiveId" clId="{BDE79E58-CF9F-41CC-8448-05BBBD3001C6}" dt="2020-05-28T02:47:52.627" v="941" actId="478"/>
          <ac:spMkLst>
            <pc:docMk/>
            <pc:sldMk cId="0" sldId="259"/>
            <ac:spMk id="270" creationId="{00000000-0000-0000-0000-000000000000}"/>
          </ac:spMkLst>
        </pc:spChg>
        <pc:spChg chg="del">
          <ac:chgData name="Trenny Mongar" userId="f3235382a4a7a8bc" providerId="LiveId" clId="{BDE79E58-CF9F-41CC-8448-05BBBD3001C6}" dt="2020-05-28T02:47:52.627" v="941" actId="478"/>
          <ac:spMkLst>
            <pc:docMk/>
            <pc:sldMk cId="0" sldId="259"/>
            <ac:spMk id="271" creationId="{00000000-0000-0000-0000-000000000000}"/>
          </ac:spMkLst>
        </pc:spChg>
        <pc:spChg chg="del">
          <ac:chgData name="Trenny Mongar" userId="f3235382a4a7a8bc" providerId="LiveId" clId="{BDE79E58-CF9F-41CC-8448-05BBBD3001C6}" dt="2020-05-28T02:47:52.627" v="941" actId="478"/>
          <ac:spMkLst>
            <pc:docMk/>
            <pc:sldMk cId="0" sldId="259"/>
            <ac:spMk id="272" creationId="{00000000-0000-0000-0000-000000000000}"/>
          </ac:spMkLst>
        </pc:spChg>
        <pc:spChg chg="del">
          <ac:chgData name="Trenny Mongar" userId="f3235382a4a7a8bc" providerId="LiveId" clId="{BDE79E58-CF9F-41CC-8448-05BBBD3001C6}" dt="2020-05-28T02:47:52.627" v="941" actId="478"/>
          <ac:spMkLst>
            <pc:docMk/>
            <pc:sldMk cId="0" sldId="259"/>
            <ac:spMk id="273" creationId="{00000000-0000-0000-0000-000000000000}"/>
          </ac:spMkLst>
        </pc:spChg>
        <pc:spChg chg="del">
          <ac:chgData name="Trenny Mongar" userId="f3235382a4a7a8bc" providerId="LiveId" clId="{BDE79E58-CF9F-41CC-8448-05BBBD3001C6}" dt="2020-05-28T02:47:52.627" v="941" actId="478"/>
          <ac:spMkLst>
            <pc:docMk/>
            <pc:sldMk cId="0" sldId="259"/>
            <ac:spMk id="274" creationId="{00000000-0000-0000-0000-000000000000}"/>
          </ac:spMkLst>
        </pc:spChg>
        <pc:spChg chg="del">
          <ac:chgData name="Trenny Mongar" userId="f3235382a4a7a8bc" providerId="LiveId" clId="{BDE79E58-CF9F-41CC-8448-05BBBD3001C6}" dt="2020-05-28T02:47:52.627" v="941" actId="478"/>
          <ac:spMkLst>
            <pc:docMk/>
            <pc:sldMk cId="0" sldId="259"/>
            <ac:spMk id="275" creationId="{00000000-0000-0000-0000-000000000000}"/>
          </ac:spMkLst>
        </pc:spChg>
        <pc:spChg chg="del">
          <ac:chgData name="Trenny Mongar" userId="f3235382a4a7a8bc" providerId="LiveId" clId="{BDE79E58-CF9F-41CC-8448-05BBBD3001C6}" dt="2020-05-28T02:47:52.627" v="941" actId="478"/>
          <ac:spMkLst>
            <pc:docMk/>
            <pc:sldMk cId="0" sldId="259"/>
            <ac:spMk id="276" creationId="{00000000-0000-0000-0000-000000000000}"/>
          </ac:spMkLst>
        </pc:spChg>
        <pc:spChg chg="del">
          <ac:chgData name="Trenny Mongar" userId="f3235382a4a7a8bc" providerId="LiveId" clId="{BDE79E58-CF9F-41CC-8448-05BBBD3001C6}" dt="2020-05-28T02:47:52.627" v="941" actId="478"/>
          <ac:spMkLst>
            <pc:docMk/>
            <pc:sldMk cId="0" sldId="259"/>
            <ac:spMk id="277" creationId="{00000000-0000-0000-0000-000000000000}"/>
          </ac:spMkLst>
        </pc:spChg>
        <pc:spChg chg="del">
          <ac:chgData name="Trenny Mongar" userId="f3235382a4a7a8bc" providerId="LiveId" clId="{BDE79E58-CF9F-41CC-8448-05BBBD3001C6}" dt="2020-05-28T02:47:52.627" v="941" actId="478"/>
          <ac:spMkLst>
            <pc:docMk/>
            <pc:sldMk cId="0" sldId="259"/>
            <ac:spMk id="278" creationId="{00000000-0000-0000-0000-000000000000}"/>
          </ac:spMkLst>
        </pc:spChg>
        <pc:spChg chg="del">
          <ac:chgData name="Trenny Mongar" userId="f3235382a4a7a8bc" providerId="LiveId" clId="{BDE79E58-CF9F-41CC-8448-05BBBD3001C6}" dt="2020-05-28T02:47:52.627" v="941" actId="478"/>
          <ac:spMkLst>
            <pc:docMk/>
            <pc:sldMk cId="0" sldId="259"/>
            <ac:spMk id="279" creationId="{00000000-0000-0000-0000-000000000000}"/>
          </ac:spMkLst>
        </pc:spChg>
        <pc:spChg chg="del">
          <ac:chgData name="Trenny Mongar" userId="f3235382a4a7a8bc" providerId="LiveId" clId="{BDE79E58-CF9F-41CC-8448-05BBBD3001C6}" dt="2020-05-28T02:47:52.627" v="941" actId="478"/>
          <ac:spMkLst>
            <pc:docMk/>
            <pc:sldMk cId="0" sldId="259"/>
            <ac:spMk id="280" creationId="{00000000-0000-0000-0000-000000000000}"/>
          </ac:spMkLst>
        </pc:spChg>
        <pc:spChg chg="del">
          <ac:chgData name="Trenny Mongar" userId="f3235382a4a7a8bc" providerId="LiveId" clId="{BDE79E58-CF9F-41CC-8448-05BBBD3001C6}" dt="2020-05-28T02:47:52.627" v="941" actId="478"/>
          <ac:spMkLst>
            <pc:docMk/>
            <pc:sldMk cId="0" sldId="259"/>
            <ac:spMk id="281" creationId="{00000000-0000-0000-0000-000000000000}"/>
          </ac:spMkLst>
        </pc:spChg>
        <pc:spChg chg="del">
          <ac:chgData name="Trenny Mongar" userId="f3235382a4a7a8bc" providerId="LiveId" clId="{BDE79E58-CF9F-41CC-8448-05BBBD3001C6}" dt="2020-05-28T02:47:52.627" v="941" actId="478"/>
          <ac:spMkLst>
            <pc:docMk/>
            <pc:sldMk cId="0" sldId="259"/>
            <ac:spMk id="282" creationId="{00000000-0000-0000-0000-000000000000}"/>
          </ac:spMkLst>
        </pc:spChg>
        <pc:spChg chg="del">
          <ac:chgData name="Trenny Mongar" userId="f3235382a4a7a8bc" providerId="LiveId" clId="{BDE79E58-CF9F-41CC-8448-05BBBD3001C6}" dt="2020-05-28T02:47:52.627" v="941" actId="478"/>
          <ac:spMkLst>
            <pc:docMk/>
            <pc:sldMk cId="0" sldId="259"/>
            <ac:spMk id="283" creationId="{00000000-0000-0000-0000-000000000000}"/>
          </ac:spMkLst>
        </pc:spChg>
        <pc:spChg chg="del">
          <ac:chgData name="Trenny Mongar" userId="f3235382a4a7a8bc" providerId="LiveId" clId="{BDE79E58-CF9F-41CC-8448-05BBBD3001C6}" dt="2020-05-28T02:47:52.627" v="941" actId="478"/>
          <ac:spMkLst>
            <pc:docMk/>
            <pc:sldMk cId="0" sldId="259"/>
            <ac:spMk id="284" creationId="{00000000-0000-0000-0000-000000000000}"/>
          </ac:spMkLst>
        </pc:spChg>
        <pc:spChg chg="del">
          <ac:chgData name="Trenny Mongar" userId="f3235382a4a7a8bc" providerId="LiveId" clId="{BDE79E58-CF9F-41CC-8448-05BBBD3001C6}" dt="2020-05-28T02:47:52.627" v="941" actId="478"/>
          <ac:spMkLst>
            <pc:docMk/>
            <pc:sldMk cId="0" sldId="259"/>
            <ac:spMk id="285" creationId="{00000000-0000-0000-0000-000000000000}"/>
          </ac:spMkLst>
        </pc:spChg>
        <pc:spChg chg="del">
          <ac:chgData name="Trenny Mongar" userId="f3235382a4a7a8bc" providerId="LiveId" clId="{BDE79E58-CF9F-41CC-8448-05BBBD3001C6}" dt="2020-05-28T02:47:52.627" v="941" actId="478"/>
          <ac:spMkLst>
            <pc:docMk/>
            <pc:sldMk cId="0" sldId="259"/>
            <ac:spMk id="286" creationId="{00000000-0000-0000-0000-000000000000}"/>
          </ac:spMkLst>
        </pc:spChg>
        <pc:spChg chg="del">
          <ac:chgData name="Trenny Mongar" userId="f3235382a4a7a8bc" providerId="LiveId" clId="{BDE79E58-CF9F-41CC-8448-05BBBD3001C6}" dt="2020-05-28T02:47:52.627" v="941" actId="478"/>
          <ac:spMkLst>
            <pc:docMk/>
            <pc:sldMk cId="0" sldId="259"/>
            <ac:spMk id="287" creationId="{00000000-0000-0000-0000-000000000000}"/>
          </ac:spMkLst>
        </pc:spChg>
        <pc:spChg chg="del">
          <ac:chgData name="Trenny Mongar" userId="f3235382a4a7a8bc" providerId="LiveId" clId="{BDE79E58-CF9F-41CC-8448-05BBBD3001C6}" dt="2020-05-28T02:47:52.627" v="941" actId="478"/>
          <ac:spMkLst>
            <pc:docMk/>
            <pc:sldMk cId="0" sldId="259"/>
            <ac:spMk id="288" creationId="{00000000-0000-0000-0000-000000000000}"/>
          </ac:spMkLst>
        </pc:spChg>
        <pc:spChg chg="del">
          <ac:chgData name="Trenny Mongar" userId="f3235382a4a7a8bc" providerId="LiveId" clId="{BDE79E58-CF9F-41CC-8448-05BBBD3001C6}" dt="2020-05-28T02:47:52.627" v="941" actId="478"/>
          <ac:spMkLst>
            <pc:docMk/>
            <pc:sldMk cId="0" sldId="259"/>
            <ac:spMk id="289" creationId="{00000000-0000-0000-0000-000000000000}"/>
          </ac:spMkLst>
        </pc:spChg>
        <pc:spChg chg="del">
          <ac:chgData name="Trenny Mongar" userId="f3235382a4a7a8bc" providerId="LiveId" clId="{BDE79E58-CF9F-41CC-8448-05BBBD3001C6}" dt="2020-05-28T02:47:52.627" v="941" actId="478"/>
          <ac:spMkLst>
            <pc:docMk/>
            <pc:sldMk cId="0" sldId="259"/>
            <ac:spMk id="290" creationId="{00000000-0000-0000-0000-000000000000}"/>
          </ac:spMkLst>
        </pc:spChg>
        <pc:spChg chg="del">
          <ac:chgData name="Trenny Mongar" userId="f3235382a4a7a8bc" providerId="LiveId" clId="{BDE79E58-CF9F-41CC-8448-05BBBD3001C6}" dt="2020-05-28T02:47:52.627" v="941" actId="478"/>
          <ac:spMkLst>
            <pc:docMk/>
            <pc:sldMk cId="0" sldId="259"/>
            <ac:spMk id="291" creationId="{00000000-0000-0000-0000-000000000000}"/>
          </ac:spMkLst>
        </pc:spChg>
        <pc:spChg chg="del">
          <ac:chgData name="Trenny Mongar" userId="f3235382a4a7a8bc" providerId="LiveId" clId="{BDE79E58-CF9F-41CC-8448-05BBBD3001C6}" dt="2020-05-28T02:47:52.627" v="941" actId="478"/>
          <ac:spMkLst>
            <pc:docMk/>
            <pc:sldMk cId="0" sldId="259"/>
            <ac:spMk id="292" creationId="{00000000-0000-0000-0000-000000000000}"/>
          </ac:spMkLst>
        </pc:spChg>
        <pc:spChg chg="del">
          <ac:chgData name="Trenny Mongar" userId="f3235382a4a7a8bc" providerId="LiveId" clId="{BDE79E58-CF9F-41CC-8448-05BBBD3001C6}" dt="2020-05-28T02:47:52.627" v="941" actId="478"/>
          <ac:spMkLst>
            <pc:docMk/>
            <pc:sldMk cId="0" sldId="259"/>
            <ac:spMk id="293" creationId="{00000000-0000-0000-0000-000000000000}"/>
          </ac:spMkLst>
        </pc:spChg>
        <pc:spChg chg="del">
          <ac:chgData name="Trenny Mongar" userId="f3235382a4a7a8bc" providerId="LiveId" clId="{BDE79E58-CF9F-41CC-8448-05BBBD3001C6}" dt="2020-05-28T02:47:52.627" v="941" actId="478"/>
          <ac:spMkLst>
            <pc:docMk/>
            <pc:sldMk cId="0" sldId="259"/>
            <ac:spMk id="294" creationId="{00000000-0000-0000-0000-000000000000}"/>
          </ac:spMkLst>
        </pc:spChg>
        <pc:spChg chg="del">
          <ac:chgData name="Trenny Mongar" userId="f3235382a4a7a8bc" providerId="LiveId" clId="{BDE79E58-CF9F-41CC-8448-05BBBD3001C6}" dt="2020-05-28T02:47:52.627" v="941" actId="478"/>
          <ac:spMkLst>
            <pc:docMk/>
            <pc:sldMk cId="0" sldId="259"/>
            <ac:spMk id="295" creationId="{00000000-0000-0000-0000-000000000000}"/>
          </ac:spMkLst>
        </pc:spChg>
        <pc:spChg chg="del">
          <ac:chgData name="Trenny Mongar" userId="f3235382a4a7a8bc" providerId="LiveId" clId="{BDE79E58-CF9F-41CC-8448-05BBBD3001C6}" dt="2020-05-28T02:47:52.627" v="941" actId="478"/>
          <ac:spMkLst>
            <pc:docMk/>
            <pc:sldMk cId="0" sldId="259"/>
            <ac:spMk id="296" creationId="{00000000-0000-0000-0000-000000000000}"/>
          </ac:spMkLst>
        </pc:spChg>
        <pc:spChg chg="del">
          <ac:chgData name="Trenny Mongar" userId="f3235382a4a7a8bc" providerId="LiveId" clId="{BDE79E58-CF9F-41CC-8448-05BBBD3001C6}" dt="2020-05-28T02:47:52.627" v="941" actId="478"/>
          <ac:spMkLst>
            <pc:docMk/>
            <pc:sldMk cId="0" sldId="259"/>
            <ac:spMk id="297" creationId="{00000000-0000-0000-0000-000000000000}"/>
          </ac:spMkLst>
        </pc:spChg>
        <pc:spChg chg="del">
          <ac:chgData name="Trenny Mongar" userId="f3235382a4a7a8bc" providerId="LiveId" clId="{BDE79E58-CF9F-41CC-8448-05BBBD3001C6}" dt="2020-05-28T02:47:52.627" v="941" actId="478"/>
          <ac:spMkLst>
            <pc:docMk/>
            <pc:sldMk cId="0" sldId="259"/>
            <ac:spMk id="298" creationId="{00000000-0000-0000-0000-000000000000}"/>
          </ac:spMkLst>
        </pc:spChg>
        <pc:spChg chg="del">
          <ac:chgData name="Trenny Mongar" userId="f3235382a4a7a8bc" providerId="LiveId" clId="{BDE79E58-CF9F-41CC-8448-05BBBD3001C6}" dt="2020-05-28T02:47:52.627" v="941" actId="478"/>
          <ac:spMkLst>
            <pc:docMk/>
            <pc:sldMk cId="0" sldId="259"/>
            <ac:spMk id="299" creationId="{00000000-0000-0000-0000-000000000000}"/>
          </ac:spMkLst>
        </pc:spChg>
        <pc:spChg chg="del">
          <ac:chgData name="Trenny Mongar" userId="f3235382a4a7a8bc" providerId="LiveId" clId="{BDE79E58-CF9F-41CC-8448-05BBBD3001C6}" dt="2020-05-28T02:47:52.627" v="941" actId="478"/>
          <ac:spMkLst>
            <pc:docMk/>
            <pc:sldMk cId="0" sldId="259"/>
            <ac:spMk id="300" creationId="{00000000-0000-0000-0000-000000000000}"/>
          </ac:spMkLst>
        </pc:spChg>
        <pc:spChg chg="del">
          <ac:chgData name="Trenny Mongar" userId="f3235382a4a7a8bc" providerId="LiveId" clId="{BDE79E58-CF9F-41CC-8448-05BBBD3001C6}" dt="2020-05-28T02:47:52.627" v="941" actId="478"/>
          <ac:spMkLst>
            <pc:docMk/>
            <pc:sldMk cId="0" sldId="259"/>
            <ac:spMk id="301" creationId="{00000000-0000-0000-0000-000000000000}"/>
          </ac:spMkLst>
        </pc:spChg>
        <pc:spChg chg="del">
          <ac:chgData name="Trenny Mongar" userId="f3235382a4a7a8bc" providerId="LiveId" clId="{BDE79E58-CF9F-41CC-8448-05BBBD3001C6}" dt="2020-05-28T02:47:52.627" v="941" actId="478"/>
          <ac:spMkLst>
            <pc:docMk/>
            <pc:sldMk cId="0" sldId="259"/>
            <ac:spMk id="302" creationId="{00000000-0000-0000-0000-000000000000}"/>
          </ac:spMkLst>
        </pc:spChg>
        <pc:spChg chg="del">
          <ac:chgData name="Trenny Mongar" userId="f3235382a4a7a8bc" providerId="LiveId" clId="{BDE79E58-CF9F-41CC-8448-05BBBD3001C6}" dt="2020-05-28T02:47:52.627" v="941" actId="478"/>
          <ac:spMkLst>
            <pc:docMk/>
            <pc:sldMk cId="0" sldId="259"/>
            <ac:spMk id="303" creationId="{00000000-0000-0000-0000-000000000000}"/>
          </ac:spMkLst>
        </pc:spChg>
        <pc:spChg chg="del">
          <ac:chgData name="Trenny Mongar" userId="f3235382a4a7a8bc" providerId="LiveId" clId="{BDE79E58-CF9F-41CC-8448-05BBBD3001C6}" dt="2020-05-28T02:47:52.627" v="941" actId="478"/>
          <ac:spMkLst>
            <pc:docMk/>
            <pc:sldMk cId="0" sldId="259"/>
            <ac:spMk id="304" creationId="{00000000-0000-0000-0000-000000000000}"/>
          </ac:spMkLst>
        </pc:spChg>
        <pc:spChg chg="del">
          <ac:chgData name="Trenny Mongar" userId="f3235382a4a7a8bc" providerId="LiveId" clId="{BDE79E58-CF9F-41CC-8448-05BBBD3001C6}" dt="2020-05-28T02:47:52.627" v="941" actId="478"/>
          <ac:spMkLst>
            <pc:docMk/>
            <pc:sldMk cId="0" sldId="259"/>
            <ac:spMk id="305" creationId="{00000000-0000-0000-0000-000000000000}"/>
          </ac:spMkLst>
        </pc:spChg>
        <pc:spChg chg="del">
          <ac:chgData name="Trenny Mongar" userId="f3235382a4a7a8bc" providerId="LiveId" clId="{BDE79E58-CF9F-41CC-8448-05BBBD3001C6}" dt="2020-05-28T02:47:52.627" v="941" actId="478"/>
          <ac:spMkLst>
            <pc:docMk/>
            <pc:sldMk cId="0" sldId="259"/>
            <ac:spMk id="306" creationId="{00000000-0000-0000-0000-000000000000}"/>
          </ac:spMkLst>
        </pc:spChg>
        <pc:spChg chg="del">
          <ac:chgData name="Trenny Mongar" userId="f3235382a4a7a8bc" providerId="LiveId" clId="{BDE79E58-CF9F-41CC-8448-05BBBD3001C6}" dt="2020-05-28T02:47:52.627" v="941" actId="478"/>
          <ac:spMkLst>
            <pc:docMk/>
            <pc:sldMk cId="0" sldId="259"/>
            <ac:spMk id="307" creationId="{00000000-0000-0000-0000-000000000000}"/>
          </ac:spMkLst>
        </pc:spChg>
        <pc:spChg chg="del">
          <ac:chgData name="Trenny Mongar" userId="f3235382a4a7a8bc" providerId="LiveId" clId="{BDE79E58-CF9F-41CC-8448-05BBBD3001C6}" dt="2020-05-28T02:47:52.627" v="941" actId="478"/>
          <ac:spMkLst>
            <pc:docMk/>
            <pc:sldMk cId="0" sldId="259"/>
            <ac:spMk id="308" creationId="{00000000-0000-0000-0000-000000000000}"/>
          </ac:spMkLst>
        </pc:spChg>
        <pc:spChg chg="del">
          <ac:chgData name="Trenny Mongar" userId="f3235382a4a7a8bc" providerId="LiveId" clId="{BDE79E58-CF9F-41CC-8448-05BBBD3001C6}" dt="2020-05-28T02:47:52.627" v="941" actId="478"/>
          <ac:spMkLst>
            <pc:docMk/>
            <pc:sldMk cId="0" sldId="259"/>
            <ac:spMk id="309" creationId="{00000000-0000-0000-0000-000000000000}"/>
          </ac:spMkLst>
        </pc:spChg>
        <pc:spChg chg="del">
          <ac:chgData name="Trenny Mongar" userId="f3235382a4a7a8bc" providerId="LiveId" clId="{BDE79E58-CF9F-41CC-8448-05BBBD3001C6}" dt="2020-05-28T02:47:52.627" v="941" actId="478"/>
          <ac:spMkLst>
            <pc:docMk/>
            <pc:sldMk cId="0" sldId="259"/>
            <ac:spMk id="310" creationId="{00000000-0000-0000-0000-000000000000}"/>
          </ac:spMkLst>
        </pc:spChg>
        <pc:spChg chg="del">
          <ac:chgData name="Trenny Mongar" userId="f3235382a4a7a8bc" providerId="LiveId" clId="{BDE79E58-CF9F-41CC-8448-05BBBD3001C6}" dt="2020-05-28T02:47:52.627" v="941" actId="478"/>
          <ac:spMkLst>
            <pc:docMk/>
            <pc:sldMk cId="0" sldId="259"/>
            <ac:spMk id="311" creationId="{00000000-0000-0000-0000-000000000000}"/>
          </ac:spMkLst>
        </pc:spChg>
        <pc:spChg chg="del">
          <ac:chgData name="Trenny Mongar" userId="f3235382a4a7a8bc" providerId="LiveId" clId="{BDE79E58-CF9F-41CC-8448-05BBBD3001C6}" dt="2020-05-28T02:47:52.627" v="941" actId="478"/>
          <ac:spMkLst>
            <pc:docMk/>
            <pc:sldMk cId="0" sldId="259"/>
            <ac:spMk id="312" creationId="{00000000-0000-0000-0000-000000000000}"/>
          </ac:spMkLst>
        </pc:spChg>
        <pc:spChg chg="del">
          <ac:chgData name="Trenny Mongar" userId="f3235382a4a7a8bc" providerId="LiveId" clId="{BDE79E58-CF9F-41CC-8448-05BBBD3001C6}" dt="2020-05-28T02:47:52.627" v="941" actId="478"/>
          <ac:spMkLst>
            <pc:docMk/>
            <pc:sldMk cId="0" sldId="259"/>
            <ac:spMk id="313" creationId="{00000000-0000-0000-0000-000000000000}"/>
          </ac:spMkLst>
        </pc:spChg>
        <pc:spChg chg="del">
          <ac:chgData name="Trenny Mongar" userId="f3235382a4a7a8bc" providerId="LiveId" clId="{BDE79E58-CF9F-41CC-8448-05BBBD3001C6}" dt="2020-05-28T02:47:52.627" v="941" actId="478"/>
          <ac:spMkLst>
            <pc:docMk/>
            <pc:sldMk cId="0" sldId="259"/>
            <ac:spMk id="314" creationId="{00000000-0000-0000-0000-000000000000}"/>
          </ac:spMkLst>
        </pc:spChg>
        <pc:spChg chg="del">
          <ac:chgData name="Trenny Mongar" userId="f3235382a4a7a8bc" providerId="LiveId" clId="{BDE79E58-CF9F-41CC-8448-05BBBD3001C6}" dt="2020-05-28T02:47:52.627" v="941" actId="478"/>
          <ac:spMkLst>
            <pc:docMk/>
            <pc:sldMk cId="0" sldId="259"/>
            <ac:spMk id="315" creationId="{00000000-0000-0000-0000-000000000000}"/>
          </ac:spMkLst>
        </pc:spChg>
        <pc:spChg chg="del">
          <ac:chgData name="Trenny Mongar" userId="f3235382a4a7a8bc" providerId="LiveId" clId="{BDE79E58-CF9F-41CC-8448-05BBBD3001C6}" dt="2020-05-28T02:47:52.627" v="941" actId="478"/>
          <ac:spMkLst>
            <pc:docMk/>
            <pc:sldMk cId="0" sldId="259"/>
            <ac:spMk id="316" creationId="{00000000-0000-0000-0000-000000000000}"/>
          </ac:spMkLst>
        </pc:spChg>
        <pc:spChg chg="del">
          <ac:chgData name="Trenny Mongar" userId="f3235382a4a7a8bc" providerId="LiveId" clId="{BDE79E58-CF9F-41CC-8448-05BBBD3001C6}" dt="2020-05-28T02:47:52.627" v="941" actId="478"/>
          <ac:spMkLst>
            <pc:docMk/>
            <pc:sldMk cId="0" sldId="259"/>
            <ac:spMk id="317" creationId="{00000000-0000-0000-0000-000000000000}"/>
          </ac:spMkLst>
        </pc:spChg>
        <pc:spChg chg="del">
          <ac:chgData name="Trenny Mongar" userId="f3235382a4a7a8bc" providerId="LiveId" clId="{BDE79E58-CF9F-41CC-8448-05BBBD3001C6}" dt="2020-05-28T02:47:52.627" v="941" actId="478"/>
          <ac:spMkLst>
            <pc:docMk/>
            <pc:sldMk cId="0" sldId="259"/>
            <ac:spMk id="318" creationId="{00000000-0000-0000-0000-000000000000}"/>
          </ac:spMkLst>
        </pc:spChg>
        <pc:spChg chg="del">
          <ac:chgData name="Trenny Mongar" userId="f3235382a4a7a8bc" providerId="LiveId" clId="{BDE79E58-CF9F-41CC-8448-05BBBD3001C6}" dt="2020-05-28T02:47:52.627" v="941" actId="478"/>
          <ac:spMkLst>
            <pc:docMk/>
            <pc:sldMk cId="0" sldId="259"/>
            <ac:spMk id="319" creationId="{00000000-0000-0000-0000-000000000000}"/>
          </ac:spMkLst>
        </pc:spChg>
        <pc:spChg chg="del">
          <ac:chgData name="Trenny Mongar" userId="f3235382a4a7a8bc" providerId="LiveId" clId="{BDE79E58-CF9F-41CC-8448-05BBBD3001C6}" dt="2020-05-28T02:47:52.627" v="941" actId="478"/>
          <ac:spMkLst>
            <pc:docMk/>
            <pc:sldMk cId="0" sldId="259"/>
            <ac:spMk id="320" creationId="{00000000-0000-0000-0000-000000000000}"/>
          </ac:spMkLst>
        </pc:spChg>
        <pc:spChg chg="del">
          <ac:chgData name="Trenny Mongar" userId="f3235382a4a7a8bc" providerId="LiveId" clId="{BDE79E58-CF9F-41CC-8448-05BBBD3001C6}" dt="2020-05-28T02:47:52.627" v="941" actId="478"/>
          <ac:spMkLst>
            <pc:docMk/>
            <pc:sldMk cId="0" sldId="259"/>
            <ac:spMk id="321" creationId="{00000000-0000-0000-0000-000000000000}"/>
          </ac:spMkLst>
        </pc:spChg>
        <pc:spChg chg="del">
          <ac:chgData name="Trenny Mongar" userId="f3235382a4a7a8bc" providerId="LiveId" clId="{BDE79E58-CF9F-41CC-8448-05BBBD3001C6}" dt="2020-05-28T02:47:52.627" v="941" actId="478"/>
          <ac:spMkLst>
            <pc:docMk/>
            <pc:sldMk cId="0" sldId="259"/>
            <ac:spMk id="322" creationId="{00000000-0000-0000-0000-000000000000}"/>
          </ac:spMkLst>
        </pc:spChg>
        <pc:spChg chg="del">
          <ac:chgData name="Trenny Mongar" userId="f3235382a4a7a8bc" providerId="LiveId" clId="{BDE79E58-CF9F-41CC-8448-05BBBD3001C6}" dt="2020-05-28T02:47:52.627" v="941" actId="478"/>
          <ac:spMkLst>
            <pc:docMk/>
            <pc:sldMk cId="0" sldId="259"/>
            <ac:spMk id="323" creationId="{00000000-0000-0000-0000-000000000000}"/>
          </ac:spMkLst>
        </pc:spChg>
        <pc:spChg chg="del">
          <ac:chgData name="Trenny Mongar" userId="f3235382a4a7a8bc" providerId="LiveId" clId="{BDE79E58-CF9F-41CC-8448-05BBBD3001C6}" dt="2020-05-28T02:47:52.627" v="941" actId="478"/>
          <ac:spMkLst>
            <pc:docMk/>
            <pc:sldMk cId="0" sldId="259"/>
            <ac:spMk id="324" creationId="{00000000-0000-0000-0000-000000000000}"/>
          </ac:spMkLst>
        </pc:spChg>
        <pc:spChg chg="del">
          <ac:chgData name="Trenny Mongar" userId="f3235382a4a7a8bc" providerId="LiveId" clId="{BDE79E58-CF9F-41CC-8448-05BBBD3001C6}" dt="2020-05-28T02:47:52.627" v="941" actId="478"/>
          <ac:spMkLst>
            <pc:docMk/>
            <pc:sldMk cId="0" sldId="259"/>
            <ac:spMk id="325" creationId="{00000000-0000-0000-0000-000000000000}"/>
          </ac:spMkLst>
        </pc:spChg>
        <pc:spChg chg="del">
          <ac:chgData name="Trenny Mongar" userId="f3235382a4a7a8bc" providerId="LiveId" clId="{BDE79E58-CF9F-41CC-8448-05BBBD3001C6}" dt="2020-05-28T02:47:52.627" v="941" actId="478"/>
          <ac:spMkLst>
            <pc:docMk/>
            <pc:sldMk cId="0" sldId="259"/>
            <ac:spMk id="326" creationId="{00000000-0000-0000-0000-000000000000}"/>
          </ac:spMkLst>
        </pc:spChg>
        <pc:spChg chg="del">
          <ac:chgData name="Trenny Mongar" userId="f3235382a4a7a8bc" providerId="LiveId" clId="{BDE79E58-CF9F-41CC-8448-05BBBD3001C6}" dt="2020-05-28T02:47:52.627" v="941" actId="478"/>
          <ac:spMkLst>
            <pc:docMk/>
            <pc:sldMk cId="0" sldId="259"/>
            <ac:spMk id="327" creationId="{00000000-0000-0000-0000-000000000000}"/>
          </ac:spMkLst>
        </pc:spChg>
        <pc:spChg chg="del">
          <ac:chgData name="Trenny Mongar" userId="f3235382a4a7a8bc" providerId="LiveId" clId="{BDE79E58-CF9F-41CC-8448-05BBBD3001C6}" dt="2020-05-28T02:47:52.627" v="941" actId="478"/>
          <ac:spMkLst>
            <pc:docMk/>
            <pc:sldMk cId="0" sldId="259"/>
            <ac:spMk id="328" creationId="{00000000-0000-0000-0000-000000000000}"/>
          </ac:spMkLst>
        </pc:spChg>
        <pc:spChg chg="del">
          <ac:chgData name="Trenny Mongar" userId="f3235382a4a7a8bc" providerId="LiveId" clId="{BDE79E58-CF9F-41CC-8448-05BBBD3001C6}" dt="2020-05-28T02:47:52.627" v="941" actId="478"/>
          <ac:spMkLst>
            <pc:docMk/>
            <pc:sldMk cId="0" sldId="259"/>
            <ac:spMk id="329" creationId="{00000000-0000-0000-0000-000000000000}"/>
          </ac:spMkLst>
        </pc:spChg>
        <pc:spChg chg="del">
          <ac:chgData name="Trenny Mongar" userId="f3235382a4a7a8bc" providerId="LiveId" clId="{BDE79E58-CF9F-41CC-8448-05BBBD3001C6}" dt="2020-05-28T02:47:52.627" v="941" actId="478"/>
          <ac:spMkLst>
            <pc:docMk/>
            <pc:sldMk cId="0" sldId="259"/>
            <ac:spMk id="330" creationId="{00000000-0000-0000-0000-000000000000}"/>
          </ac:spMkLst>
        </pc:spChg>
        <pc:spChg chg="del">
          <ac:chgData name="Trenny Mongar" userId="f3235382a4a7a8bc" providerId="LiveId" clId="{BDE79E58-CF9F-41CC-8448-05BBBD3001C6}" dt="2020-05-28T02:47:52.627" v="941" actId="478"/>
          <ac:spMkLst>
            <pc:docMk/>
            <pc:sldMk cId="0" sldId="259"/>
            <ac:spMk id="331" creationId="{00000000-0000-0000-0000-000000000000}"/>
          </ac:spMkLst>
        </pc:spChg>
        <pc:spChg chg="del">
          <ac:chgData name="Trenny Mongar" userId="f3235382a4a7a8bc" providerId="LiveId" clId="{BDE79E58-CF9F-41CC-8448-05BBBD3001C6}" dt="2020-05-28T02:47:52.627" v="941" actId="478"/>
          <ac:spMkLst>
            <pc:docMk/>
            <pc:sldMk cId="0" sldId="259"/>
            <ac:spMk id="332" creationId="{00000000-0000-0000-0000-000000000000}"/>
          </ac:spMkLst>
        </pc:spChg>
        <pc:spChg chg="del">
          <ac:chgData name="Trenny Mongar" userId="f3235382a4a7a8bc" providerId="LiveId" clId="{BDE79E58-CF9F-41CC-8448-05BBBD3001C6}" dt="2020-05-28T02:47:52.627" v="941" actId="478"/>
          <ac:spMkLst>
            <pc:docMk/>
            <pc:sldMk cId="0" sldId="259"/>
            <ac:spMk id="333" creationId="{00000000-0000-0000-0000-000000000000}"/>
          </ac:spMkLst>
        </pc:spChg>
        <pc:spChg chg="del">
          <ac:chgData name="Trenny Mongar" userId="f3235382a4a7a8bc" providerId="LiveId" clId="{BDE79E58-CF9F-41CC-8448-05BBBD3001C6}" dt="2020-05-28T02:47:52.627" v="941" actId="478"/>
          <ac:spMkLst>
            <pc:docMk/>
            <pc:sldMk cId="0" sldId="259"/>
            <ac:spMk id="334" creationId="{00000000-0000-0000-0000-000000000000}"/>
          </ac:spMkLst>
        </pc:spChg>
        <pc:spChg chg="del">
          <ac:chgData name="Trenny Mongar" userId="f3235382a4a7a8bc" providerId="LiveId" clId="{BDE79E58-CF9F-41CC-8448-05BBBD3001C6}" dt="2020-05-28T02:47:52.627" v="941" actId="478"/>
          <ac:spMkLst>
            <pc:docMk/>
            <pc:sldMk cId="0" sldId="259"/>
            <ac:spMk id="335" creationId="{00000000-0000-0000-0000-000000000000}"/>
          </ac:spMkLst>
        </pc:spChg>
        <pc:spChg chg="del">
          <ac:chgData name="Trenny Mongar" userId="f3235382a4a7a8bc" providerId="LiveId" clId="{BDE79E58-CF9F-41CC-8448-05BBBD3001C6}" dt="2020-05-28T02:47:52.627" v="941" actId="478"/>
          <ac:spMkLst>
            <pc:docMk/>
            <pc:sldMk cId="0" sldId="259"/>
            <ac:spMk id="336" creationId="{00000000-0000-0000-0000-000000000000}"/>
          </ac:spMkLst>
        </pc:spChg>
        <pc:spChg chg="del">
          <ac:chgData name="Trenny Mongar" userId="f3235382a4a7a8bc" providerId="LiveId" clId="{BDE79E58-CF9F-41CC-8448-05BBBD3001C6}" dt="2020-05-28T02:47:52.627" v="941" actId="478"/>
          <ac:spMkLst>
            <pc:docMk/>
            <pc:sldMk cId="0" sldId="259"/>
            <ac:spMk id="337" creationId="{00000000-0000-0000-0000-000000000000}"/>
          </ac:spMkLst>
        </pc:spChg>
        <pc:spChg chg="del">
          <ac:chgData name="Trenny Mongar" userId="f3235382a4a7a8bc" providerId="LiveId" clId="{BDE79E58-CF9F-41CC-8448-05BBBD3001C6}" dt="2020-05-28T02:47:52.627" v="941" actId="478"/>
          <ac:spMkLst>
            <pc:docMk/>
            <pc:sldMk cId="0" sldId="259"/>
            <ac:spMk id="338" creationId="{00000000-0000-0000-0000-000000000000}"/>
          </ac:spMkLst>
        </pc:spChg>
        <pc:spChg chg="del">
          <ac:chgData name="Trenny Mongar" userId="f3235382a4a7a8bc" providerId="LiveId" clId="{BDE79E58-CF9F-41CC-8448-05BBBD3001C6}" dt="2020-05-28T02:47:52.627" v="941" actId="478"/>
          <ac:spMkLst>
            <pc:docMk/>
            <pc:sldMk cId="0" sldId="259"/>
            <ac:spMk id="339" creationId="{00000000-0000-0000-0000-000000000000}"/>
          </ac:spMkLst>
        </pc:spChg>
        <pc:spChg chg="del">
          <ac:chgData name="Trenny Mongar" userId="f3235382a4a7a8bc" providerId="LiveId" clId="{BDE79E58-CF9F-41CC-8448-05BBBD3001C6}" dt="2020-05-28T02:47:52.627" v="941" actId="478"/>
          <ac:spMkLst>
            <pc:docMk/>
            <pc:sldMk cId="0" sldId="259"/>
            <ac:spMk id="340" creationId="{00000000-0000-0000-0000-000000000000}"/>
          </ac:spMkLst>
        </pc:spChg>
        <pc:spChg chg="del">
          <ac:chgData name="Trenny Mongar" userId="f3235382a4a7a8bc" providerId="LiveId" clId="{BDE79E58-CF9F-41CC-8448-05BBBD3001C6}" dt="2020-05-28T02:47:52.627" v="941" actId="478"/>
          <ac:spMkLst>
            <pc:docMk/>
            <pc:sldMk cId="0" sldId="259"/>
            <ac:spMk id="341" creationId="{00000000-0000-0000-0000-000000000000}"/>
          </ac:spMkLst>
        </pc:spChg>
        <pc:spChg chg="del">
          <ac:chgData name="Trenny Mongar" userId="f3235382a4a7a8bc" providerId="LiveId" clId="{BDE79E58-CF9F-41CC-8448-05BBBD3001C6}" dt="2020-05-28T02:47:52.627" v="941" actId="478"/>
          <ac:spMkLst>
            <pc:docMk/>
            <pc:sldMk cId="0" sldId="259"/>
            <ac:spMk id="342" creationId="{00000000-0000-0000-0000-000000000000}"/>
          </ac:spMkLst>
        </pc:spChg>
        <pc:spChg chg="del">
          <ac:chgData name="Trenny Mongar" userId="f3235382a4a7a8bc" providerId="LiveId" clId="{BDE79E58-CF9F-41CC-8448-05BBBD3001C6}" dt="2020-05-28T02:47:52.627" v="941" actId="478"/>
          <ac:spMkLst>
            <pc:docMk/>
            <pc:sldMk cId="0" sldId="259"/>
            <ac:spMk id="343" creationId="{00000000-0000-0000-0000-000000000000}"/>
          </ac:spMkLst>
        </pc:spChg>
        <pc:spChg chg="del">
          <ac:chgData name="Trenny Mongar" userId="f3235382a4a7a8bc" providerId="LiveId" clId="{BDE79E58-CF9F-41CC-8448-05BBBD3001C6}" dt="2020-05-28T02:47:52.627" v="941" actId="478"/>
          <ac:spMkLst>
            <pc:docMk/>
            <pc:sldMk cId="0" sldId="259"/>
            <ac:spMk id="344" creationId="{00000000-0000-0000-0000-000000000000}"/>
          </ac:spMkLst>
        </pc:spChg>
        <pc:spChg chg="del">
          <ac:chgData name="Trenny Mongar" userId="f3235382a4a7a8bc" providerId="LiveId" clId="{BDE79E58-CF9F-41CC-8448-05BBBD3001C6}" dt="2020-05-28T02:47:52.627" v="941" actId="478"/>
          <ac:spMkLst>
            <pc:docMk/>
            <pc:sldMk cId="0" sldId="259"/>
            <ac:spMk id="345" creationId="{00000000-0000-0000-0000-000000000000}"/>
          </ac:spMkLst>
        </pc:spChg>
        <pc:spChg chg="del">
          <ac:chgData name="Trenny Mongar" userId="f3235382a4a7a8bc" providerId="LiveId" clId="{BDE79E58-CF9F-41CC-8448-05BBBD3001C6}" dt="2020-05-28T02:47:52.627" v="941" actId="478"/>
          <ac:spMkLst>
            <pc:docMk/>
            <pc:sldMk cId="0" sldId="259"/>
            <ac:spMk id="346" creationId="{00000000-0000-0000-0000-000000000000}"/>
          </ac:spMkLst>
        </pc:spChg>
        <pc:spChg chg="del">
          <ac:chgData name="Trenny Mongar" userId="f3235382a4a7a8bc" providerId="LiveId" clId="{BDE79E58-CF9F-41CC-8448-05BBBD3001C6}" dt="2020-05-28T02:47:52.627" v="941" actId="478"/>
          <ac:spMkLst>
            <pc:docMk/>
            <pc:sldMk cId="0" sldId="259"/>
            <ac:spMk id="347" creationId="{00000000-0000-0000-0000-000000000000}"/>
          </ac:spMkLst>
        </pc:spChg>
        <pc:spChg chg="del">
          <ac:chgData name="Trenny Mongar" userId="f3235382a4a7a8bc" providerId="LiveId" clId="{BDE79E58-CF9F-41CC-8448-05BBBD3001C6}" dt="2020-05-28T02:47:52.627" v="941" actId="478"/>
          <ac:spMkLst>
            <pc:docMk/>
            <pc:sldMk cId="0" sldId="259"/>
            <ac:spMk id="348" creationId="{00000000-0000-0000-0000-000000000000}"/>
          </ac:spMkLst>
        </pc:spChg>
        <pc:spChg chg="del">
          <ac:chgData name="Trenny Mongar" userId="f3235382a4a7a8bc" providerId="LiveId" clId="{BDE79E58-CF9F-41CC-8448-05BBBD3001C6}" dt="2020-05-28T02:47:52.627" v="941" actId="478"/>
          <ac:spMkLst>
            <pc:docMk/>
            <pc:sldMk cId="0" sldId="259"/>
            <ac:spMk id="349" creationId="{00000000-0000-0000-0000-000000000000}"/>
          </ac:spMkLst>
        </pc:spChg>
        <pc:spChg chg="del">
          <ac:chgData name="Trenny Mongar" userId="f3235382a4a7a8bc" providerId="LiveId" clId="{BDE79E58-CF9F-41CC-8448-05BBBD3001C6}" dt="2020-05-28T02:47:52.627" v="941" actId="478"/>
          <ac:spMkLst>
            <pc:docMk/>
            <pc:sldMk cId="0" sldId="259"/>
            <ac:spMk id="350" creationId="{00000000-0000-0000-0000-000000000000}"/>
          </ac:spMkLst>
        </pc:spChg>
        <pc:spChg chg="del">
          <ac:chgData name="Trenny Mongar" userId="f3235382a4a7a8bc" providerId="LiveId" clId="{BDE79E58-CF9F-41CC-8448-05BBBD3001C6}" dt="2020-05-28T02:47:52.627" v="941" actId="478"/>
          <ac:spMkLst>
            <pc:docMk/>
            <pc:sldMk cId="0" sldId="259"/>
            <ac:spMk id="351" creationId="{00000000-0000-0000-0000-000000000000}"/>
          </ac:spMkLst>
        </pc:spChg>
        <pc:spChg chg="del">
          <ac:chgData name="Trenny Mongar" userId="f3235382a4a7a8bc" providerId="LiveId" clId="{BDE79E58-CF9F-41CC-8448-05BBBD3001C6}" dt="2020-05-28T02:47:52.627" v="941" actId="478"/>
          <ac:spMkLst>
            <pc:docMk/>
            <pc:sldMk cId="0" sldId="259"/>
            <ac:spMk id="352" creationId="{00000000-0000-0000-0000-000000000000}"/>
          </ac:spMkLst>
        </pc:spChg>
        <pc:spChg chg="del">
          <ac:chgData name="Trenny Mongar" userId="f3235382a4a7a8bc" providerId="LiveId" clId="{BDE79E58-CF9F-41CC-8448-05BBBD3001C6}" dt="2020-05-28T02:47:52.627" v="941" actId="478"/>
          <ac:spMkLst>
            <pc:docMk/>
            <pc:sldMk cId="0" sldId="259"/>
            <ac:spMk id="353" creationId="{00000000-0000-0000-0000-000000000000}"/>
          </ac:spMkLst>
        </pc:spChg>
        <pc:spChg chg="del">
          <ac:chgData name="Trenny Mongar" userId="f3235382a4a7a8bc" providerId="LiveId" clId="{BDE79E58-CF9F-41CC-8448-05BBBD3001C6}" dt="2020-05-28T02:47:52.627" v="941" actId="478"/>
          <ac:spMkLst>
            <pc:docMk/>
            <pc:sldMk cId="0" sldId="259"/>
            <ac:spMk id="354" creationId="{00000000-0000-0000-0000-000000000000}"/>
          </ac:spMkLst>
        </pc:spChg>
        <pc:spChg chg="del">
          <ac:chgData name="Trenny Mongar" userId="f3235382a4a7a8bc" providerId="LiveId" clId="{BDE79E58-CF9F-41CC-8448-05BBBD3001C6}" dt="2020-05-28T02:47:52.627" v="941" actId="478"/>
          <ac:spMkLst>
            <pc:docMk/>
            <pc:sldMk cId="0" sldId="259"/>
            <ac:spMk id="355" creationId="{00000000-0000-0000-0000-000000000000}"/>
          </ac:spMkLst>
        </pc:spChg>
        <pc:spChg chg="del">
          <ac:chgData name="Trenny Mongar" userId="f3235382a4a7a8bc" providerId="LiveId" clId="{BDE79E58-CF9F-41CC-8448-05BBBD3001C6}" dt="2020-05-28T02:47:52.627" v="941" actId="478"/>
          <ac:spMkLst>
            <pc:docMk/>
            <pc:sldMk cId="0" sldId="259"/>
            <ac:spMk id="356" creationId="{00000000-0000-0000-0000-000000000000}"/>
          </ac:spMkLst>
        </pc:spChg>
        <pc:spChg chg="del">
          <ac:chgData name="Trenny Mongar" userId="f3235382a4a7a8bc" providerId="LiveId" clId="{BDE79E58-CF9F-41CC-8448-05BBBD3001C6}" dt="2020-05-28T02:47:52.627" v="941" actId="478"/>
          <ac:spMkLst>
            <pc:docMk/>
            <pc:sldMk cId="0" sldId="259"/>
            <ac:spMk id="357" creationId="{00000000-0000-0000-0000-000000000000}"/>
          </ac:spMkLst>
        </pc:spChg>
        <pc:spChg chg="del">
          <ac:chgData name="Trenny Mongar" userId="f3235382a4a7a8bc" providerId="LiveId" clId="{BDE79E58-CF9F-41CC-8448-05BBBD3001C6}" dt="2020-05-28T02:47:52.627" v="941" actId="478"/>
          <ac:spMkLst>
            <pc:docMk/>
            <pc:sldMk cId="0" sldId="259"/>
            <ac:spMk id="358" creationId="{00000000-0000-0000-0000-000000000000}"/>
          </ac:spMkLst>
        </pc:spChg>
        <pc:spChg chg="del">
          <ac:chgData name="Trenny Mongar" userId="f3235382a4a7a8bc" providerId="LiveId" clId="{BDE79E58-CF9F-41CC-8448-05BBBD3001C6}" dt="2020-05-28T02:47:52.627" v="941" actId="478"/>
          <ac:spMkLst>
            <pc:docMk/>
            <pc:sldMk cId="0" sldId="259"/>
            <ac:spMk id="359" creationId="{00000000-0000-0000-0000-000000000000}"/>
          </ac:spMkLst>
        </pc:spChg>
        <pc:spChg chg="del">
          <ac:chgData name="Trenny Mongar" userId="f3235382a4a7a8bc" providerId="LiveId" clId="{BDE79E58-CF9F-41CC-8448-05BBBD3001C6}" dt="2020-05-28T02:47:52.627" v="941" actId="478"/>
          <ac:spMkLst>
            <pc:docMk/>
            <pc:sldMk cId="0" sldId="259"/>
            <ac:spMk id="360" creationId="{00000000-0000-0000-0000-000000000000}"/>
          </ac:spMkLst>
        </pc:spChg>
        <pc:spChg chg="del">
          <ac:chgData name="Trenny Mongar" userId="f3235382a4a7a8bc" providerId="LiveId" clId="{BDE79E58-CF9F-41CC-8448-05BBBD3001C6}" dt="2020-05-28T02:47:52.627" v="941" actId="478"/>
          <ac:spMkLst>
            <pc:docMk/>
            <pc:sldMk cId="0" sldId="259"/>
            <ac:spMk id="361" creationId="{00000000-0000-0000-0000-000000000000}"/>
          </ac:spMkLst>
        </pc:spChg>
        <pc:spChg chg="del">
          <ac:chgData name="Trenny Mongar" userId="f3235382a4a7a8bc" providerId="LiveId" clId="{BDE79E58-CF9F-41CC-8448-05BBBD3001C6}" dt="2020-05-28T02:47:52.627" v="941" actId="478"/>
          <ac:spMkLst>
            <pc:docMk/>
            <pc:sldMk cId="0" sldId="259"/>
            <ac:spMk id="362" creationId="{00000000-0000-0000-0000-000000000000}"/>
          </ac:spMkLst>
        </pc:spChg>
        <pc:spChg chg="del">
          <ac:chgData name="Trenny Mongar" userId="f3235382a4a7a8bc" providerId="LiveId" clId="{BDE79E58-CF9F-41CC-8448-05BBBD3001C6}" dt="2020-05-28T02:47:52.627" v="941" actId="478"/>
          <ac:spMkLst>
            <pc:docMk/>
            <pc:sldMk cId="0" sldId="259"/>
            <ac:spMk id="363" creationId="{00000000-0000-0000-0000-000000000000}"/>
          </ac:spMkLst>
        </pc:spChg>
        <pc:spChg chg="del">
          <ac:chgData name="Trenny Mongar" userId="f3235382a4a7a8bc" providerId="LiveId" clId="{BDE79E58-CF9F-41CC-8448-05BBBD3001C6}" dt="2020-05-28T02:47:52.627" v="941" actId="478"/>
          <ac:spMkLst>
            <pc:docMk/>
            <pc:sldMk cId="0" sldId="259"/>
            <ac:spMk id="364" creationId="{00000000-0000-0000-0000-000000000000}"/>
          </ac:spMkLst>
        </pc:spChg>
        <pc:spChg chg="del">
          <ac:chgData name="Trenny Mongar" userId="f3235382a4a7a8bc" providerId="LiveId" clId="{BDE79E58-CF9F-41CC-8448-05BBBD3001C6}" dt="2020-05-28T02:47:52.627" v="941" actId="478"/>
          <ac:spMkLst>
            <pc:docMk/>
            <pc:sldMk cId="0" sldId="259"/>
            <ac:spMk id="365" creationId="{00000000-0000-0000-0000-000000000000}"/>
          </ac:spMkLst>
        </pc:spChg>
        <pc:spChg chg="del">
          <ac:chgData name="Trenny Mongar" userId="f3235382a4a7a8bc" providerId="LiveId" clId="{BDE79E58-CF9F-41CC-8448-05BBBD3001C6}" dt="2020-05-28T02:47:52.627" v="941" actId="478"/>
          <ac:spMkLst>
            <pc:docMk/>
            <pc:sldMk cId="0" sldId="259"/>
            <ac:spMk id="366" creationId="{00000000-0000-0000-0000-000000000000}"/>
          </ac:spMkLst>
        </pc:spChg>
        <pc:spChg chg="del">
          <ac:chgData name="Trenny Mongar" userId="f3235382a4a7a8bc" providerId="LiveId" clId="{BDE79E58-CF9F-41CC-8448-05BBBD3001C6}" dt="2020-05-28T02:47:52.627" v="941" actId="478"/>
          <ac:spMkLst>
            <pc:docMk/>
            <pc:sldMk cId="0" sldId="259"/>
            <ac:spMk id="367" creationId="{00000000-0000-0000-0000-000000000000}"/>
          </ac:spMkLst>
        </pc:spChg>
        <pc:spChg chg="del">
          <ac:chgData name="Trenny Mongar" userId="f3235382a4a7a8bc" providerId="LiveId" clId="{BDE79E58-CF9F-41CC-8448-05BBBD3001C6}" dt="2020-05-28T02:47:52.627" v="941" actId="478"/>
          <ac:spMkLst>
            <pc:docMk/>
            <pc:sldMk cId="0" sldId="259"/>
            <ac:spMk id="368" creationId="{00000000-0000-0000-0000-000000000000}"/>
          </ac:spMkLst>
        </pc:spChg>
        <pc:spChg chg="del">
          <ac:chgData name="Trenny Mongar" userId="f3235382a4a7a8bc" providerId="LiveId" clId="{BDE79E58-CF9F-41CC-8448-05BBBD3001C6}" dt="2020-05-28T02:47:52.627" v="941" actId="478"/>
          <ac:spMkLst>
            <pc:docMk/>
            <pc:sldMk cId="0" sldId="259"/>
            <ac:spMk id="369" creationId="{00000000-0000-0000-0000-000000000000}"/>
          </ac:spMkLst>
        </pc:spChg>
        <pc:spChg chg="del">
          <ac:chgData name="Trenny Mongar" userId="f3235382a4a7a8bc" providerId="LiveId" clId="{BDE79E58-CF9F-41CC-8448-05BBBD3001C6}" dt="2020-05-28T02:47:52.627" v="941" actId="478"/>
          <ac:spMkLst>
            <pc:docMk/>
            <pc:sldMk cId="0" sldId="259"/>
            <ac:spMk id="370" creationId="{00000000-0000-0000-0000-000000000000}"/>
          </ac:spMkLst>
        </pc:spChg>
        <pc:spChg chg="del">
          <ac:chgData name="Trenny Mongar" userId="f3235382a4a7a8bc" providerId="LiveId" clId="{BDE79E58-CF9F-41CC-8448-05BBBD3001C6}" dt="2020-05-28T02:47:52.627" v="941" actId="478"/>
          <ac:spMkLst>
            <pc:docMk/>
            <pc:sldMk cId="0" sldId="259"/>
            <ac:spMk id="371" creationId="{00000000-0000-0000-0000-000000000000}"/>
          </ac:spMkLst>
        </pc:spChg>
        <pc:spChg chg="del">
          <ac:chgData name="Trenny Mongar" userId="f3235382a4a7a8bc" providerId="LiveId" clId="{BDE79E58-CF9F-41CC-8448-05BBBD3001C6}" dt="2020-05-28T02:47:52.627" v="941" actId="478"/>
          <ac:spMkLst>
            <pc:docMk/>
            <pc:sldMk cId="0" sldId="259"/>
            <ac:spMk id="372" creationId="{00000000-0000-0000-0000-000000000000}"/>
          </ac:spMkLst>
        </pc:spChg>
        <pc:spChg chg="del">
          <ac:chgData name="Trenny Mongar" userId="f3235382a4a7a8bc" providerId="LiveId" clId="{BDE79E58-CF9F-41CC-8448-05BBBD3001C6}" dt="2020-05-28T02:47:52.627" v="941" actId="478"/>
          <ac:spMkLst>
            <pc:docMk/>
            <pc:sldMk cId="0" sldId="259"/>
            <ac:spMk id="373" creationId="{00000000-0000-0000-0000-000000000000}"/>
          </ac:spMkLst>
        </pc:spChg>
        <pc:spChg chg="del">
          <ac:chgData name="Trenny Mongar" userId="f3235382a4a7a8bc" providerId="LiveId" clId="{BDE79E58-CF9F-41CC-8448-05BBBD3001C6}" dt="2020-05-28T02:47:52.627" v="941" actId="478"/>
          <ac:spMkLst>
            <pc:docMk/>
            <pc:sldMk cId="0" sldId="259"/>
            <ac:spMk id="374" creationId="{00000000-0000-0000-0000-000000000000}"/>
          </ac:spMkLst>
        </pc:spChg>
        <pc:spChg chg="del">
          <ac:chgData name="Trenny Mongar" userId="f3235382a4a7a8bc" providerId="LiveId" clId="{BDE79E58-CF9F-41CC-8448-05BBBD3001C6}" dt="2020-05-28T02:47:52.627" v="941" actId="478"/>
          <ac:spMkLst>
            <pc:docMk/>
            <pc:sldMk cId="0" sldId="259"/>
            <ac:spMk id="375" creationId="{00000000-0000-0000-0000-000000000000}"/>
          </ac:spMkLst>
        </pc:spChg>
        <pc:spChg chg="del">
          <ac:chgData name="Trenny Mongar" userId="f3235382a4a7a8bc" providerId="LiveId" clId="{BDE79E58-CF9F-41CC-8448-05BBBD3001C6}" dt="2020-05-28T02:47:52.627" v="941" actId="478"/>
          <ac:spMkLst>
            <pc:docMk/>
            <pc:sldMk cId="0" sldId="259"/>
            <ac:spMk id="376" creationId="{00000000-0000-0000-0000-000000000000}"/>
          </ac:spMkLst>
        </pc:spChg>
        <pc:spChg chg="del">
          <ac:chgData name="Trenny Mongar" userId="f3235382a4a7a8bc" providerId="LiveId" clId="{BDE79E58-CF9F-41CC-8448-05BBBD3001C6}" dt="2020-05-28T02:47:52.627" v="941" actId="478"/>
          <ac:spMkLst>
            <pc:docMk/>
            <pc:sldMk cId="0" sldId="259"/>
            <ac:spMk id="377" creationId="{00000000-0000-0000-0000-000000000000}"/>
          </ac:spMkLst>
        </pc:spChg>
        <pc:spChg chg="del">
          <ac:chgData name="Trenny Mongar" userId="f3235382a4a7a8bc" providerId="LiveId" clId="{BDE79E58-CF9F-41CC-8448-05BBBD3001C6}" dt="2020-05-28T02:47:52.627" v="941" actId="478"/>
          <ac:spMkLst>
            <pc:docMk/>
            <pc:sldMk cId="0" sldId="259"/>
            <ac:spMk id="378" creationId="{00000000-0000-0000-0000-000000000000}"/>
          </ac:spMkLst>
        </pc:spChg>
        <pc:spChg chg="del">
          <ac:chgData name="Trenny Mongar" userId="f3235382a4a7a8bc" providerId="LiveId" clId="{BDE79E58-CF9F-41CC-8448-05BBBD3001C6}" dt="2020-05-28T02:47:52.627" v="941" actId="478"/>
          <ac:spMkLst>
            <pc:docMk/>
            <pc:sldMk cId="0" sldId="259"/>
            <ac:spMk id="379" creationId="{00000000-0000-0000-0000-000000000000}"/>
          </ac:spMkLst>
        </pc:spChg>
        <pc:spChg chg="del">
          <ac:chgData name="Trenny Mongar" userId="f3235382a4a7a8bc" providerId="LiveId" clId="{BDE79E58-CF9F-41CC-8448-05BBBD3001C6}" dt="2020-05-28T02:47:52.627" v="941" actId="478"/>
          <ac:spMkLst>
            <pc:docMk/>
            <pc:sldMk cId="0" sldId="259"/>
            <ac:spMk id="380" creationId="{00000000-0000-0000-0000-000000000000}"/>
          </ac:spMkLst>
        </pc:spChg>
        <pc:spChg chg="del">
          <ac:chgData name="Trenny Mongar" userId="f3235382a4a7a8bc" providerId="LiveId" clId="{BDE79E58-CF9F-41CC-8448-05BBBD3001C6}" dt="2020-05-28T02:47:52.627" v="941" actId="478"/>
          <ac:spMkLst>
            <pc:docMk/>
            <pc:sldMk cId="0" sldId="259"/>
            <ac:spMk id="381" creationId="{00000000-0000-0000-0000-000000000000}"/>
          </ac:spMkLst>
        </pc:spChg>
        <pc:spChg chg="del">
          <ac:chgData name="Trenny Mongar" userId="f3235382a4a7a8bc" providerId="LiveId" clId="{BDE79E58-CF9F-41CC-8448-05BBBD3001C6}" dt="2020-05-28T02:47:52.627" v="941" actId="478"/>
          <ac:spMkLst>
            <pc:docMk/>
            <pc:sldMk cId="0" sldId="259"/>
            <ac:spMk id="382" creationId="{00000000-0000-0000-0000-000000000000}"/>
          </ac:spMkLst>
        </pc:spChg>
        <pc:spChg chg="del">
          <ac:chgData name="Trenny Mongar" userId="f3235382a4a7a8bc" providerId="LiveId" clId="{BDE79E58-CF9F-41CC-8448-05BBBD3001C6}" dt="2020-05-28T02:47:52.627" v="941" actId="478"/>
          <ac:spMkLst>
            <pc:docMk/>
            <pc:sldMk cId="0" sldId="259"/>
            <ac:spMk id="383" creationId="{00000000-0000-0000-0000-000000000000}"/>
          </ac:spMkLst>
        </pc:spChg>
        <pc:spChg chg="del">
          <ac:chgData name="Trenny Mongar" userId="f3235382a4a7a8bc" providerId="LiveId" clId="{BDE79E58-CF9F-41CC-8448-05BBBD3001C6}" dt="2020-05-28T02:47:52.627" v="941" actId="478"/>
          <ac:spMkLst>
            <pc:docMk/>
            <pc:sldMk cId="0" sldId="259"/>
            <ac:spMk id="384" creationId="{00000000-0000-0000-0000-000000000000}"/>
          </ac:spMkLst>
        </pc:spChg>
        <pc:spChg chg="del">
          <ac:chgData name="Trenny Mongar" userId="f3235382a4a7a8bc" providerId="LiveId" clId="{BDE79E58-CF9F-41CC-8448-05BBBD3001C6}" dt="2020-05-28T02:47:52.627" v="941" actId="478"/>
          <ac:spMkLst>
            <pc:docMk/>
            <pc:sldMk cId="0" sldId="259"/>
            <ac:spMk id="385" creationId="{00000000-0000-0000-0000-000000000000}"/>
          </ac:spMkLst>
        </pc:spChg>
        <pc:spChg chg="del">
          <ac:chgData name="Trenny Mongar" userId="f3235382a4a7a8bc" providerId="LiveId" clId="{BDE79E58-CF9F-41CC-8448-05BBBD3001C6}" dt="2020-05-28T02:47:52.627" v="941" actId="478"/>
          <ac:spMkLst>
            <pc:docMk/>
            <pc:sldMk cId="0" sldId="259"/>
            <ac:spMk id="386" creationId="{00000000-0000-0000-0000-000000000000}"/>
          </ac:spMkLst>
        </pc:spChg>
        <pc:spChg chg="del">
          <ac:chgData name="Trenny Mongar" userId="f3235382a4a7a8bc" providerId="LiveId" clId="{BDE79E58-CF9F-41CC-8448-05BBBD3001C6}" dt="2020-05-28T02:47:52.627" v="941" actId="478"/>
          <ac:spMkLst>
            <pc:docMk/>
            <pc:sldMk cId="0" sldId="259"/>
            <ac:spMk id="387" creationId="{00000000-0000-0000-0000-000000000000}"/>
          </ac:spMkLst>
        </pc:spChg>
        <pc:spChg chg="del">
          <ac:chgData name="Trenny Mongar" userId="f3235382a4a7a8bc" providerId="LiveId" clId="{BDE79E58-CF9F-41CC-8448-05BBBD3001C6}" dt="2020-05-28T02:47:52.627" v="941" actId="478"/>
          <ac:spMkLst>
            <pc:docMk/>
            <pc:sldMk cId="0" sldId="259"/>
            <ac:spMk id="388" creationId="{00000000-0000-0000-0000-000000000000}"/>
          </ac:spMkLst>
        </pc:spChg>
        <pc:spChg chg="del">
          <ac:chgData name="Trenny Mongar" userId="f3235382a4a7a8bc" providerId="LiveId" clId="{BDE79E58-CF9F-41CC-8448-05BBBD3001C6}" dt="2020-05-28T02:47:52.627" v="941" actId="478"/>
          <ac:spMkLst>
            <pc:docMk/>
            <pc:sldMk cId="0" sldId="259"/>
            <ac:spMk id="389" creationId="{00000000-0000-0000-0000-000000000000}"/>
          </ac:spMkLst>
        </pc:spChg>
        <pc:spChg chg="del">
          <ac:chgData name="Trenny Mongar" userId="f3235382a4a7a8bc" providerId="LiveId" clId="{BDE79E58-CF9F-41CC-8448-05BBBD3001C6}" dt="2020-05-28T02:47:52.627" v="941" actId="478"/>
          <ac:spMkLst>
            <pc:docMk/>
            <pc:sldMk cId="0" sldId="259"/>
            <ac:spMk id="390" creationId="{00000000-0000-0000-0000-000000000000}"/>
          </ac:spMkLst>
        </pc:spChg>
        <pc:spChg chg="del">
          <ac:chgData name="Trenny Mongar" userId="f3235382a4a7a8bc" providerId="LiveId" clId="{BDE79E58-CF9F-41CC-8448-05BBBD3001C6}" dt="2020-05-28T02:47:52.627" v="941" actId="478"/>
          <ac:spMkLst>
            <pc:docMk/>
            <pc:sldMk cId="0" sldId="259"/>
            <ac:spMk id="391" creationId="{00000000-0000-0000-0000-000000000000}"/>
          </ac:spMkLst>
        </pc:spChg>
        <pc:spChg chg="del">
          <ac:chgData name="Trenny Mongar" userId="f3235382a4a7a8bc" providerId="LiveId" clId="{BDE79E58-CF9F-41CC-8448-05BBBD3001C6}" dt="2020-05-28T02:47:52.627" v="941" actId="478"/>
          <ac:spMkLst>
            <pc:docMk/>
            <pc:sldMk cId="0" sldId="259"/>
            <ac:spMk id="392" creationId="{00000000-0000-0000-0000-000000000000}"/>
          </ac:spMkLst>
        </pc:spChg>
        <pc:spChg chg="del">
          <ac:chgData name="Trenny Mongar" userId="f3235382a4a7a8bc" providerId="LiveId" clId="{BDE79E58-CF9F-41CC-8448-05BBBD3001C6}" dt="2020-05-28T02:47:52.627" v="941" actId="478"/>
          <ac:spMkLst>
            <pc:docMk/>
            <pc:sldMk cId="0" sldId="259"/>
            <ac:spMk id="393" creationId="{00000000-0000-0000-0000-000000000000}"/>
          </ac:spMkLst>
        </pc:spChg>
        <pc:spChg chg="del">
          <ac:chgData name="Trenny Mongar" userId="f3235382a4a7a8bc" providerId="LiveId" clId="{BDE79E58-CF9F-41CC-8448-05BBBD3001C6}" dt="2020-05-28T02:47:52.627" v="941" actId="478"/>
          <ac:spMkLst>
            <pc:docMk/>
            <pc:sldMk cId="0" sldId="259"/>
            <ac:spMk id="394" creationId="{00000000-0000-0000-0000-000000000000}"/>
          </ac:spMkLst>
        </pc:spChg>
        <pc:spChg chg="del">
          <ac:chgData name="Trenny Mongar" userId="f3235382a4a7a8bc" providerId="LiveId" clId="{BDE79E58-CF9F-41CC-8448-05BBBD3001C6}" dt="2020-05-28T02:47:52.627" v="941" actId="478"/>
          <ac:spMkLst>
            <pc:docMk/>
            <pc:sldMk cId="0" sldId="259"/>
            <ac:spMk id="395" creationId="{00000000-0000-0000-0000-000000000000}"/>
          </ac:spMkLst>
        </pc:spChg>
        <pc:spChg chg="del">
          <ac:chgData name="Trenny Mongar" userId="f3235382a4a7a8bc" providerId="LiveId" clId="{BDE79E58-CF9F-41CC-8448-05BBBD3001C6}" dt="2020-05-28T02:47:52.627" v="941" actId="478"/>
          <ac:spMkLst>
            <pc:docMk/>
            <pc:sldMk cId="0" sldId="259"/>
            <ac:spMk id="396" creationId="{00000000-0000-0000-0000-000000000000}"/>
          </ac:spMkLst>
        </pc:spChg>
        <pc:spChg chg="del">
          <ac:chgData name="Trenny Mongar" userId="f3235382a4a7a8bc" providerId="LiveId" clId="{BDE79E58-CF9F-41CC-8448-05BBBD3001C6}" dt="2020-05-28T02:47:52.627" v="941" actId="478"/>
          <ac:spMkLst>
            <pc:docMk/>
            <pc:sldMk cId="0" sldId="259"/>
            <ac:spMk id="397" creationId="{00000000-0000-0000-0000-000000000000}"/>
          </ac:spMkLst>
        </pc:spChg>
        <pc:spChg chg="del">
          <ac:chgData name="Trenny Mongar" userId="f3235382a4a7a8bc" providerId="LiveId" clId="{BDE79E58-CF9F-41CC-8448-05BBBD3001C6}" dt="2020-05-28T02:47:52.627" v="941" actId="478"/>
          <ac:spMkLst>
            <pc:docMk/>
            <pc:sldMk cId="0" sldId="259"/>
            <ac:spMk id="398" creationId="{00000000-0000-0000-0000-000000000000}"/>
          </ac:spMkLst>
        </pc:spChg>
        <pc:spChg chg="del">
          <ac:chgData name="Trenny Mongar" userId="f3235382a4a7a8bc" providerId="LiveId" clId="{BDE79E58-CF9F-41CC-8448-05BBBD3001C6}" dt="2020-05-28T02:47:52.627" v="941" actId="478"/>
          <ac:spMkLst>
            <pc:docMk/>
            <pc:sldMk cId="0" sldId="259"/>
            <ac:spMk id="399" creationId="{00000000-0000-0000-0000-000000000000}"/>
          </ac:spMkLst>
        </pc:spChg>
        <pc:spChg chg="del">
          <ac:chgData name="Trenny Mongar" userId="f3235382a4a7a8bc" providerId="LiveId" clId="{BDE79E58-CF9F-41CC-8448-05BBBD3001C6}" dt="2020-05-28T02:47:52.627" v="941" actId="478"/>
          <ac:spMkLst>
            <pc:docMk/>
            <pc:sldMk cId="0" sldId="259"/>
            <ac:spMk id="400" creationId="{00000000-0000-0000-0000-000000000000}"/>
          </ac:spMkLst>
        </pc:spChg>
        <pc:spChg chg="del">
          <ac:chgData name="Trenny Mongar" userId="f3235382a4a7a8bc" providerId="LiveId" clId="{BDE79E58-CF9F-41CC-8448-05BBBD3001C6}" dt="2020-05-28T02:47:52.627" v="941" actId="478"/>
          <ac:spMkLst>
            <pc:docMk/>
            <pc:sldMk cId="0" sldId="259"/>
            <ac:spMk id="401" creationId="{00000000-0000-0000-0000-000000000000}"/>
          </ac:spMkLst>
        </pc:spChg>
        <pc:spChg chg="del">
          <ac:chgData name="Trenny Mongar" userId="f3235382a4a7a8bc" providerId="LiveId" clId="{BDE79E58-CF9F-41CC-8448-05BBBD3001C6}" dt="2020-05-28T02:47:52.627" v="941" actId="478"/>
          <ac:spMkLst>
            <pc:docMk/>
            <pc:sldMk cId="0" sldId="259"/>
            <ac:spMk id="402" creationId="{00000000-0000-0000-0000-000000000000}"/>
          </ac:spMkLst>
        </pc:spChg>
        <pc:spChg chg="del">
          <ac:chgData name="Trenny Mongar" userId="f3235382a4a7a8bc" providerId="LiveId" clId="{BDE79E58-CF9F-41CC-8448-05BBBD3001C6}" dt="2020-05-28T02:47:52.627" v="941" actId="478"/>
          <ac:spMkLst>
            <pc:docMk/>
            <pc:sldMk cId="0" sldId="259"/>
            <ac:spMk id="403" creationId="{00000000-0000-0000-0000-000000000000}"/>
          </ac:spMkLst>
        </pc:spChg>
        <pc:spChg chg="del">
          <ac:chgData name="Trenny Mongar" userId="f3235382a4a7a8bc" providerId="LiveId" clId="{BDE79E58-CF9F-41CC-8448-05BBBD3001C6}" dt="2020-05-28T02:47:52.627" v="941" actId="478"/>
          <ac:spMkLst>
            <pc:docMk/>
            <pc:sldMk cId="0" sldId="259"/>
            <ac:spMk id="404" creationId="{00000000-0000-0000-0000-000000000000}"/>
          </ac:spMkLst>
        </pc:spChg>
        <pc:spChg chg="del">
          <ac:chgData name="Trenny Mongar" userId="f3235382a4a7a8bc" providerId="LiveId" clId="{BDE79E58-CF9F-41CC-8448-05BBBD3001C6}" dt="2020-05-28T02:47:52.627" v="941" actId="478"/>
          <ac:spMkLst>
            <pc:docMk/>
            <pc:sldMk cId="0" sldId="259"/>
            <ac:spMk id="405" creationId="{00000000-0000-0000-0000-000000000000}"/>
          </ac:spMkLst>
        </pc:spChg>
        <pc:spChg chg="del">
          <ac:chgData name="Trenny Mongar" userId="f3235382a4a7a8bc" providerId="LiveId" clId="{BDE79E58-CF9F-41CC-8448-05BBBD3001C6}" dt="2020-05-28T02:47:52.627" v="941" actId="478"/>
          <ac:spMkLst>
            <pc:docMk/>
            <pc:sldMk cId="0" sldId="259"/>
            <ac:spMk id="406" creationId="{00000000-0000-0000-0000-000000000000}"/>
          </ac:spMkLst>
        </pc:spChg>
        <pc:spChg chg="del">
          <ac:chgData name="Trenny Mongar" userId="f3235382a4a7a8bc" providerId="LiveId" clId="{BDE79E58-CF9F-41CC-8448-05BBBD3001C6}" dt="2020-05-28T02:47:52.627" v="941" actId="478"/>
          <ac:spMkLst>
            <pc:docMk/>
            <pc:sldMk cId="0" sldId="259"/>
            <ac:spMk id="407" creationId="{00000000-0000-0000-0000-000000000000}"/>
          </ac:spMkLst>
        </pc:spChg>
        <pc:spChg chg="del">
          <ac:chgData name="Trenny Mongar" userId="f3235382a4a7a8bc" providerId="LiveId" clId="{BDE79E58-CF9F-41CC-8448-05BBBD3001C6}" dt="2020-05-28T02:47:52.627" v="941" actId="478"/>
          <ac:spMkLst>
            <pc:docMk/>
            <pc:sldMk cId="0" sldId="259"/>
            <ac:spMk id="408" creationId="{00000000-0000-0000-0000-000000000000}"/>
          </ac:spMkLst>
        </pc:spChg>
        <pc:spChg chg="del">
          <ac:chgData name="Trenny Mongar" userId="f3235382a4a7a8bc" providerId="LiveId" clId="{BDE79E58-CF9F-41CC-8448-05BBBD3001C6}" dt="2020-05-28T02:47:52.627" v="941" actId="478"/>
          <ac:spMkLst>
            <pc:docMk/>
            <pc:sldMk cId="0" sldId="259"/>
            <ac:spMk id="409" creationId="{00000000-0000-0000-0000-000000000000}"/>
          </ac:spMkLst>
        </pc:spChg>
        <pc:spChg chg="del">
          <ac:chgData name="Trenny Mongar" userId="f3235382a4a7a8bc" providerId="LiveId" clId="{BDE79E58-CF9F-41CC-8448-05BBBD3001C6}" dt="2020-05-28T02:47:52.627" v="941" actId="478"/>
          <ac:spMkLst>
            <pc:docMk/>
            <pc:sldMk cId="0" sldId="259"/>
            <ac:spMk id="410" creationId="{00000000-0000-0000-0000-000000000000}"/>
          </ac:spMkLst>
        </pc:spChg>
        <pc:spChg chg="del">
          <ac:chgData name="Trenny Mongar" userId="f3235382a4a7a8bc" providerId="LiveId" clId="{BDE79E58-CF9F-41CC-8448-05BBBD3001C6}" dt="2020-05-28T02:47:52.627" v="941" actId="478"/>
          <ac:spMkLst>
            <pc:docMk/>
            <pc:sldMk cId="0" sldId="259"/>
            <ac:spMk id="411" creationId="{00000000-0000-0000-0000-000000000000}"/>
          </ac:spMkLst>
        </pc:spChg>
        <pc:spChg chg="del">
          <ac:chgData name="Trenny Mongar" userId="f3235382a4a7a8bc" providerId="LiveId" clId="{BDE79E58-CF9F-41CC-8448-05BBBD3001C6}" dt="2020-05-28T02:47:52.627" v="941" actId="478"/>
          <ac:spMkLst>
            <pc:docMk/>
            <pc:sldMk cId="0" sldId="259"/>
            <ac:spMk id="412" creationId="{00000000-0000-0000-0000-000000000000}"/>
          </ac:spMkLst>
        </pc:spChg>
        <pc:spChg chg="del">
          <ac:chgData name="Trenny Mongar" userId="f3235382a4a7a8bc" providerId="LiveId" clId="{BDE79E58-CF9F-41CC-8448-05BBBD3001C6}" dt="2020-05-28T02:47:52.627" v="941" actId="478"/>
          <ac:spMkLst>
            <pc:docMk/>
            <pc:sldMk cId="0" sldId="259"/>
            <ac:spMk id="413" creationId="{00000000-0000-0000-0000-000000000000}"/>
          </ac:spMkLst>
        </pc:spChg>
        <pc:spChg chg="del">
          <ac:chgData name="Trenny Mongar" userId="f3235382a4a7a8bc" providerId="LiveId" clId="{BDE79E58-CF9F-41CC-8448-05BBBD3001C6}" dt="2020-05-28T02:47:52.627" v="941" actId="478"/>
          <ac:spMkLst>
            <pc:docMk/>
            <pc:sldMk cId="0" sldId="259"/>
            <ac:spMk id="414" creationId="{00000000-0000-0000-0000-000000000000}"/>
          </ac:spMkLst>
        </pc:spChg>
        <pc:spChg chg="del">
          <ac:chgData name="Trenny Mongar" userId="f3235382a4a7a8bc" providerId="LiveId" clId="{BDE79E58-CF9F-41CC-8448-05BBBD3001C6}" dt="2020-05-28T02:47:52.627" v="941" actId="478"/>
          <ac:spMkLst>
            <pc:docMk/>
            <pc:sldMk cId="0" sldId="259"/>
            <ac:spMk id="415" creationId="{00000000-0000-0000-0000-000000000000}"/>
          </ac:spMkLst>
        </pc:spChg>
        <pc:spChg chg="del">
          <ac:chgData name="Trenny Mongar" userId="f3235382a4a7a8bc" providerId="LiveId" clId="{BDE79E58-CF9F-41CC-8448-05BBBD3001C6}" dt="2020-05-28T02:47:52.627" v="941" actId="478"/>
          <ac:spMkLst>
            <pc:docMk/>
            <pc:sldMk cId="0" sldId="259"/>
            <ac:spMk id="416" creationId="{00000000-0000-0000-0000-000000000000}"/>
          </ac:spMkLst>
        </pc:spChg>
        <pc:spChg chg="del">
          <ac:chgData name="Trenny Mongar" userId="f3235382a4a7a8bc" providerId="LiveId" clId="{BDE79E58-CF9F-41CC-8448-05BBBD3001C6}" dt="2020-05-28T02:47:52.627" v="941" actId="478"/>
          <ac:spMkLst>
            <pc:docMk/>
            <pc:sldMk cId="0" sldId="259"/>
            <ac:spMk id="417" creationId="{00000000-0000-0000-0000-000000000000}"/>
          </ac:spMkLst>
        </pc:spChg>
        <pc:spChg chg="del">
          <ac:chgData name="Trenny Mongar" userId="f3235382a4a7a8bc" providerId="LiveId" clId="{BDE79E58-CF9F-41CC-8448-05BBBD3001C6}" dt="2020-05-28T02:47:52.627" v="941" actId="478"/>
          <ac:spMkLst>
            <pc:docMk/>
            <pc:sldMk cId="0" sldId="259"/>
            <ac:spMk id="418" creationId="{00000000-0000-0000-0000-000000000000}"/>
          </ac:spMkLst>
        </pc:spChg>
        <pc:spChg chg="del">
          <ac:chgData name="Trenny Mongar" userId="f3235382a4a7a8bc" providerId="LiveId" clId="{BDE79E58-CF9F-41CC-8448-05BBBD3001C6}" dt="2020-05-28T02:47:52.627" v="941" actId="478"/>
          <ac:spMkLst>
            <pc:docMk/>
            <pc:sldMk cId="0" sldId="259"/>
            <ac:spMk id="419" creationId="{00000000-0000-0000-0000-000000000000}"/>
          </ac:spMkLst>
        </pc:spChg>
        <pc:spChg chg="del">
          <ac:chgData name="Trenny Mongar" userId="f3235382a4a7a8bc" providerId="LiveId" clId="{BDE79E58-CF9F-41CC-8448-05BBBD3001C6}" dt="2020-05-28T02:47:52.627" v="941" actId="478"/>
          <ac:spMkLst>
            <pc:docMk/>
            <pc:sldMk cId="0" sldId="259"/>
            <ac:spMk id="420" creationId="{00000000-0000-0000-0000-000000000000}"/>
          </ac:spMkLst>
        </pc:spChg>
        <pc:spChg chg="del">
          <ac:chgData name="Trenny Mongar" userId="f3235382a4a7a8bc" providerId="LiveId" clId="{BDE79E58-CF9F-41CC-8448-05BBBD3001C6}" dt="2020-05-28T02:47:52.627" v="941" actId="478"/>
          <ac:spMkLst>
            <pc:docMk/>
            <pc:sldMk cId="0" sldId="259"/>
            <ac:spMk id="421" creationId="{00000000-0000-0000-0000-000000000000}"/>
          </ac:spMkLst>
        </pc:spChg>
        <pc:spChg chg="del">
          <ac:chgData name="Trenny Mongar" userId="f3235382a4a7a8bc" providerId="LiveId" clId="{BDE79E58-CF9F-41CC-8448-05BBBD3001C6}" dt="2020-05-28T02:47:52.627" v="941" actId="478"/>
          <ac:spMkLst>
            <pc:docMk/>
            <pc:sldMk cId="0" sldId="259"/>
            <ac:spMk id="422" creationId="{00000000-0000-0000-0000-000000000000}"/>
          </ac:spMkLst>
        </pc:spChg>
        <pc:spChg chg="del">
          <ac:chgData name="Trenny Mongar" userId="f3235382a4a7a8bc" providerId="LiveId" clId="{BDE79E58-CF9F-41CC-8448-05BBBD3001C6}" dt="2020-05-28T02:47:52.627" v="941" actId="478"/>
          <ac:spMkLst>
            <pc:docMk/>
            <pc:sldMk cId="0" sldId="259"/>
            <ac:spMk id="423" creationId="{00000000-0000-0000-0000-000000000000}"/>
          </ac:spMkLst>
        </pc:spChg>
        <pc:spChg chg="del">
          <ac:chgData name="Trenny Mongar" userId="f3235382a4a7a8bc" providerId="LiveId" clId="{BDE79E58-CF9F-41CC-8448-05BBBD3001C6}" dt="2020-05-28T02:47:52.627" v="941" actId="478"/>
          <ac:spMkLst>
            <pc:docMk/>
            <pc:sldMk cId="0" sldId="259"/>
            <ac:spMk id="424" creationId="{00000000-0000-0000-0000-000000000000}"/>
          </ac:spMkLst>
        </pc:spChg>
        <pc:spChg chg="del">
          <ac:chgData name="Trenny Mongar" userId="f3235382a4a7a8bc" providerId="LiveId" clId="{BDE79E58-CF9F-41CC-8448-05BBBD3001C6}" dt="2020-05-28T02:47:52.627" v="941" actId="478"/>
          <ac:spMkLst>
            <pc:docMk/>
            <pc:sldMk cId="0" sldId="259"/>
            <ac:spMk id="425" creationId="{00000000-0000-0000-0000-000000000000}"/>
          </ac:spMkLst>
        </pc:spChg>
        <pc:spChg chg="del">
          <ac:chgData name="Trenny Mongar" userId="f3235382a4a7a8bc" providerId="LiveId" clId="{BDE79E58-CF9F-41CC-8448-05BBBD3001C6}" dt="2020-05-28T02:47:52.627" v="941" actId="478"/>
          <ac:spMkLst>
            <pc:docMk/>
            <pc:sldMk cId="0" sldId="259"/>
            <ac:spMk id="426" creationId="{00000000-0000-0000-0000-000000000000}"/>
          </ac:spMkLst>
        </pc:spChg>
        <pc:spChg chg="del">
          <ac:chgData name="Trenny Mongar" userId="f3235382a4a7a8bc" providerId="LiveId" clId="{BDE79E58-CF9F-41CC-8448-05BBBD3001C6}" dt="2020-05-28T02:47:52.627" v="941" actId="478"/>
          <ac:spMkLst>
            <pc:docMk/>
            <pc:sldMk cId="0" sldId="259"/>
            <ac:spMk id="427" creationId="{00000000-0000-0000-0000-000000000000}"/>
          </ac:spMkLst>
        </pc:spChg>
        <pc:spChg chg="del">
          <ac:chgData name="Trenny Mongar" userId="f3235382a4a7a8bc" providerId="LiveId" clId="{BDE79E58-CF9F-41CC-8448-05BBBD3001C6}" dt="2020-05-28T02:47:52.627" v="941" actId="478"/>
          <ac:spMkLst>
            <pc:docMk/>
            <pc:sldMk cId="0" sldId="259"/>
            <ac:spMk id="428" creationId="{00000000-0000-0000-0000-000000000000}"/>
          </ac:spMkLst>
        </pc:spChg>
        <pc:spChg chg="del">
          <ac:chgData name="Trenny Mongar" userId="f3235382a4a7a8bc" providerId="LiveId" clId="{BDE79E58-CF9F-41CC-8448-05BBBD3001C6}" dt="2020-05-28T02:47:52.627" v="941" actId="478"/>
          <ac:spMkLst>
            <pc:docMk/>
            <pc:sldMk cId="0" sldId="259"/>
            <ac:spMk id="429" creationId="{00000000-0000-0000-0000-000000000000}"/>
          </ac:spMkLst>
        </pc:spChg>
        <pc:spChg chg="del">
          <ac:chgData name="Trenny Mongar" userId="f3235382a4a7a8bc" providerId="LiveId" clId="{BDE79E58-CF9F-41CC-8448-05BBBD3001C6}" dt="2020-05-28T02:47:52.627" v="941" actId="478"/>
          <ac:spMkLst>
            <pc:docMk/>
            <pc:sldMk cId="0" sldId="259"/>
            <ac:spMk id="430" creationId="{00000000-0000-0000-0000-000000000000}"/>
          </ac:spMkLst>
        </pc:spChg>
        <pc:spChg chg="del">
          <ac:chgData name="Trenny Mongar" userId="f3235382a4a7a8bc" providerId="LiveId" clId="{BDE79E58-CF9F-41CC-8448-05BBBD3001C6}" dt="2020-05-28T02:47:52.627" v="941" actId="478"/>
          <ac:spMkLst>
            <pc:docMk/>
            <pc:sldMk cId="0" sldId="259"/>
            <ac:spMk id="431" creationId="{00000000-0000-0000-0000-000000000000}"/>
          </ac:spMkLst>
        </pc:spChg>
        <pc:spChg chg="del">
          <ac:chgData name="Trenny Mongar" userId="f3235382a4a7a8bc" providerId="LiveId" clId="{BDE79E58-CF9F-41CC-8448-05BBBD3001C6}" dt="2020-05-28T02:47:52.627" v="941" actId="478"/>
          <ac:spMkLst>
            <pc:docMk/>
            <pc:sldMk cId="0" sldId="259"/>
            <ac:spMk id="432" creationId="{00000000-0000-0000-0000-000000000000}"/>
          </ac:spMkLst>
        </pc:spChg>
        <pc:spChg chg="del">
          <ac:chgData name="Trenny Mongar" userId="f3235382a4a7a8bc" providerId="LiveId" clId="{BDE79E58-CF9F-41CC-8448-05BBBD3001C6}" dt="2020-05-28T02:47:52.627" v="941" actId="478"/>
          <ac:spMkLst>
            <pc:docMk/>
            <pc:sldMk cId="0" sldId="259"/>
            <ac:spMk id="433" creationId="{00000000-0000-0000-0000-000000000000}"/>
          </ac:spMkLst>
        </pc:spChg>
        <pc:spChg chg="del">
          <ac:chgData name="Trenny Mongar" userId="f3235382a4a7a8bc" providerId="LiveId" clId="{BDE79E58-CF9F-41CC-8448-05BBBD3001C6}" dt="2020-05-28T02:47:52.627" v="941" actId="478"/>
          <ac:spMkLst>
            <pc:docMk/>
            <pc:sldMk cId="0" sldId="259"/>
            <ac:spMk id="434" creationId="{00000000-0000-0000-0000-000000000000}"/>
          </ac:spMkLst>
        </pc:spChg>
        <pc:spChg chg="del">
          <ac:chgData name="Trenny Mongar" userId="f3235382a4a7a8bc" providerId="LiveId" clId="{BDE79E58-CF9F-41CC-8448-05BBBD3001C6}" dt="2020-05-28T02:47:52.627" v="941" actId="478"/>
          <ac:spMkLst>
            <pc:docMk/>
            <pc:sldMk cId="0" sldId="259"/>
            <ac:spMk id="435" creationId="{00000000-0000-0000-0000-000000000000}"/>
          </ac:spMkLst>
        </pc:spChg>
        <pc:spChg chg="del">
          <ac:chgData name="Trenny Mongar" userId="f3235382a4a7a8bc" providerId="LiveId" clId="{BDE79E58-CF9F-41CC-8448-05BBBD3001C6}" dt="2020-05-28T02:47:52.627" v="941" actId="478"/>
          <ac:spMkLst>
            <pc:docMk/>
            <pc:sldMk cId="0" sldId="259"/>
            <ac:spMk id="436" creationId="{00000000-0000-0000-0000-000000000000}"/>
          </ac:spMkLst>
        </pc:spChg>
        <pc:spChg chg="del">
          <ac:chgData name="Trenny Mongar" userId="f3235382a4a7a8bc" providerId="LiveId" clId="{BDE79E58-CF9F-41CC-8448-05BBBD3001C6}" dt="2020-05-28T02:47:52.627" v="941" actId="478"/>
          <ac:spMkLst>
            <pc:docMk/>
            <pc:sldMk cId="0" sldId="259"/>
            <ac:spMk id="437" creationId="{00000000-0000-0000-0000-000000000000}"/>
          </ac:spMkLst>
        </pc:spChg>
        <pc:spChg chg="del">
          <ac:chgData name="Trenny Mongar" userId="f3235382a4a7a8bc" providerId="LiveId" clId="{BDE79E58-CF9F-41CC-8448-05BBBD3001C6}" dt="2020-05-28T02:47:52.627" v="941" actId="478"/>
          <ac:spMkLst>
            <pc:docMk/>
            <pc:sldMk cId="0" sldId="259"/>
            <ac:spMk id="438" creationId="{00000000-0000-0000-0000-000000000000}"/>
          </ac:spMkLst>
        </pc:spChg>
        <pc:spChg chg="del">
          <ac:chgData name="Trenny Mongar" userId="f3235382a4a7a8bc" providerId="LiveId" clId="{BDE79E58-CF9F-41CC-8448-05BBBD3001C6}" dt="2020-05-28T02:47:52.627" v="941" actId="478"/>
          <ac:spMkLst>
            <pc:docMk/>
            <pc:sldMk cId="0" sldId="259"/>
            <ac:spMk id="439" creationId="{00000000-0000-0000-0000-000000000000}"/>
          </ac:spMkLst>
        </pc:spChg>
        <pc:spChg chg="del">
          <ac:chgData name="Trenny Mongar" userId="f3235382a4a7a8bc" providerId="LiveId" clId="{BDE79E58-CF9F-41CC-8448-05BBBD3001C6}" dt="2020-05-28T02:47:52.627" v="941" actId="478"/>
          <ac:spMkLst>
            <pc:docMk/>
            <pc:sldMk cId="0" sldId="259"/>
            <ac:spMk id="440" creationId="{00000000-0000-0000-0000-000000000000}"/>
          </ac:spMkLst>
        </pc:spChg>
        <pc:spChg chg="del">
          <ac:chgData name="Trenny Mongar" userId="f3235382a4a7a8bc" providerId="LiveId" clId="{BDE79E58-CF9F-41CC-8448-05BBBD3001C6}" dt="2020-05-28T02:47:52.627" v="941" actId="478"/>
          <ac:spMkLst>
            <pc:docMk/>
            <pc:sldMk cId="0" sldId="259"/>
            <ac:spMk id="441" creationId="{00000000-0000-0000-0000-000000000000}"/>
          </ac:spMkLst>
        </pc:spChg>
        <pc:spChg chg="del">
          <ac:chgData name="Trenny Mongar" userId="f3235382a4a7a8bc" providerId="LiveId" clId="{BDE79E58-CF9F-41CC-8448-05BBBD3001C6}" dt="2020-05-28T02:47:52.627" v="941" actId="478"/>
          <ac:spMkLst>
            <pc:docMk/>
            <pc:sldMk cId="0" sldId="259"/>
            <ac:spMk id="442" creationId="{00000000-0000-0000-0000-000000000000}"/>
          </ac:spMkLst>
        </pc:spChg>
        <pc:spChg chg="del">
          <ac:chgData name="Trenny Mongar" userId="f3235382a4a7a8bc" providerId="LiveId" clId="{BDE79E58-CF9F-41CC-8448-05BBBD3001C6}" dt="2020-05-28T02:47:52.627" v="941" actId="478"/>
          <ac:spMkLst>
            <pc:docMk/>
            <pc:sldMk cId="0" sldId="259"/>
            <ac:spMk id="443" creationId="{00000000-0000-0000-0000-000000000000}"/>
          </ac:spMkLst>
        </pc:spChg>
        <pc:spChg chg="del">
          <ac:chgData name="Trenny Mongar" userId="f3235382a4a7a8bc" providerId="LiveId" clId="{BDE79E58-CF9F-41CC-8448-05BBBD3001C6}" dt="2020-05-28T02:47:52.627" v="941" actId="478"/>
          <ac:spMkLst>
            <pc:docMk/>
            <pc:sldMk cId="0" sldId="259"/>
            <ac:spMk id="444" creationId="{00000000-0000-0000-0000-000000000000}"/>
          </ac:spMkLst>
        </pc:spChg>
        <pc:spChg chg="del">
          <ac:chgData name="Trenny Mongar" userId="f3235382a4a7a8bc" providerId="LiveId" clId="{BDE79E58-CF9F-41CC-8448-05BBBD3001C6}" dt="2020-05-28T02:47:52.627" v="941" actId="478"/>
          <ac:spMkLst>
            <pc:docMk/>
            <pc:sldMk cId="0" sldId="259"/>
            <ac:spMk id="445" creationId="{00000000-0000-0000-0000-000000000000}"/>
          </ac:spMkLst>
        </pc:spChg>
        <pc:spChg chg="del">
          <ac:chgData name="Trenny Mongar" userId="f3235382a4a7a8bc" providerId="LiveId" clId="{BDE79E58-CF9F-41CC-8448-05BBBD3001C6}" dt="2020-05-28T02:47:52.627" v="941" actId="478"/>
          <ac:spMkLst>
            <pc:docMk/>
            <pc:sldMk cId="0" sldId="259"/>
            <ac:spMk id="446" creationId="{00000000-0000-0000-0000-000000000000}"/>
          </ac:spMkLst>
        </pc:spChg>
        <pc:spChg chg="del">
          <ac:chgData name="Trenny Mongar" userId="f3235382a4a7a8bc" providerId="LiveId" clId="{BDE79E58-CF9F-41CC-8448-05BBBD3001C6}" dt="2020-05-28T02:47:52.627" v="941" actId="478"/>
          <ac:spMkLst>
            <pc:docMk/>
            <pc:sldMk cId="0" sldId="259"/>
            <ac:spMk id="447" creationId="{00000000-0000-0000-0000-000000000000}"/>
          </ac:spMkLst>
        </pc:spChg>
        <pc:spChg chg="del">
          <ac:chgData name="Trenny Mongar" userId="f3235382a4a7a8bc" providerId="LiveId" clId="{BDE79E58-CF9F-41CC-8448-05BBBD3001C6}" dt="2020-05-28T02:47:52.627" v="941" actId="478"/>
          <ac:spMkLst>
            <pc:docMk/>
            <pc:sldMk cId="0" sldId="259"/>
            <ac:spMk id="448" creationId="{00000000-0000-0000-0000-000000000000}"/>
          </ac:spMkLst>
        </pc:spChg>
        <pc:spChg chg="del">
          <ac:chgData name="Trenny Mongar" userId="f3235382a4a7a8bc" providerId="LiveId" clId="{BDE79E58-CF9F-41CC-8448-05BBBD3001C6}" dt="2020-05-28T02:47:52.627" v="941" actId="478"/>
          <ac:spMkLst>
            <pc:docMk/>
            <pc:sldMk cId="0" sldId="259"/>
            <ac:spMk id="449" creationId="{00000000-0000-0000-0000-000000000000}"/>
          </ac:spMkLst>
        </pc:spChg>
        <pc:spChg chg="del">
          <ac:chgData name="Trenny Mongar" userId="f3235382a4a7a8bc" providerId="LiveId" clId="{BDE79E58-CF9F-41CC-8448-05BBBD3001C6}" dt="2020-05-28T02:47:52.627" v="941" actId="478"/>
          <ac:spMkLst>
            <pc:docMk/>
            <pc:sldMk cId="0" sldId="259"/>
            <ac:spMk id="450" creationId="{00000000-0000-0000-0000-000000000000}"/>
          </ac:spMkLst>
        </pc:spChg>
        <pc:spChg chg="del">
          <ac:chgData name="Trenny Mongar" userId="f3235382a4a7a8bc" providerId="LiveId" clId="{BDE79E58-CF9F-41CC-8448-05BBBD3001C6}" dt="2020-05-28T02:47:52.627" v="941" actId="478"/>
          <ac:spMkLst>
            <pc:docMk/>
            <pc:sldMk cId="0" sldId="259"/>
            <ac:spMk id="451" creationId="{00000000-0000-0000-0000-000000000000}"/>
          </ac:spMkLst>
        </pc:spChg>
        <pc:spChg chg="del">
          <ac:chgData name="Trenny Mongar" userId="f3235382a4a7a8bc" providerId="LiveId" clId="{BDE79E58-CF9F-41CC-8448-05BBBD3001C6}" dt="2020-05-28T02:47:52.627" v="941" actId="478"/>
          <ac:spMkLst>
            <pc:docMk/>
            <pc:sldMk cId="0" sldId="259"/>
            <ac:spMk id="452" creationId="{00000000-0000-0000-0000-000000000000}"/>
          </ac:spMkLst>
        </pc:spChg>
        <pc:spChg chg="del">
          <ac:chgData name="Trenny Mongar" userId="f3235382a4a7a8bc" providerId="LiveId" clId="{BDE79E58-CF9F-41CC-8448-05BBBD3001C6}" dt="2020-05-28T02:47:52.627" v="941" actId="478"/>
          <ac:spMkLst>
            <pc:docMk/>
            <pc:sldMk cId="0" sldId="259"/>
            <ac:spMk id="453" creationId="{00000000-0000-0000-0000-000000000000}"/>
          </ac:spMkLst>
        </pc:spChg>
        <pc:spChg chg="del">
          <ac:chgData name="Trenny Mongar" userId="f3235382a4a7a8bc" providerId="LiveId" clId="{BDE79E58-CF9F-41CC-8448-05BBBD3001C6}" dt="2020-05-28T02:47:52.627" v="941" actId="478"/>
          <ac:spMkLst>
            <pc:docMk/>
            <pc:sldMk cId="0" sldId="259"/>
            <ac:spMk id="454" creationId="{00000000-0000-0000-0000-000000000000}"/>
          </ac:spMkLst>
        </pc:spChg>
        <pc:spChg chg="del">
          <ac:chgData name="Trenny Mongar" userId="f3235382a4a7a8bc" providerId="LiveId" clId="{BDE79E58-CF9F-41CC-8448-05BBBD3001C6}" dt="2020-05-28T02:47:52.627" v="941" actId="478"/>
          <ac:spMkLst>
            <pc:docMk/>
            <pc:sldMk cId="0" sldId="259"/>
            <ac:spMk id="455" creationId="{00000000-0000-0000-0000-000000000000}"/>
          </ac:spMkLst>
        </pc:spChg>
        <pc:spChg chg="del">
          <ac:chgData name="Trenny Mongar" userId="f3235382a4a7a8bc" providerId="LiveId" clId="{BDE79E58-CF9F-41CC-8448-05BBBD3001C6}" dt="2020-05-28T02:47:52.627" v="941" actId="478"/>
          <ac:spMkLst>
            <pc:docMk/>
            <pc:sldMk cId="0" sldId="259"/>
            <ac:spMk id="456" creationId="{00000000-0000-0000-0000-000000000000}"/>
          </ac:spMkLst>
        </pc:spChg>
        <pc:spChg chg="del">
          <ac:chgData name="Trenny Mongar" userId="f3235382a4a7a8bc" providerId="LiveId" clId="{BDE79E58-CF9F-41CC-8448-05BBBD3001C6}" dt="2020-05-28T02:47:52.627" v="941" actId="478"/>
          <ac:spMkLst>
            <pc:docMk/>
            <pc:sldMk cId="0" sldId="259"/>
            <ac:spMk id="457" creationId="{00000000-0000-0000-0000-000000000000}"/>
          </ac:spMkLst>
        </pc:spChg>
        <pc:spChg chg="del">
          <ac:chgData name="Trenny Mongar" userId="f3235382a4a7a8bc" providerId="LiveId" clId="{BDE79E58-CF9F-41CC-8448-05BBBD3001C6}" dt="2020-05-28T02:47:52.627" v="941" actId="478"/>
          <ac:spMkLst>
            <pc:docMk/>
            <pc:sldMk cId="0" sldId="259"/>
            <ac:spMk id="458" creationId="{00000000-0000-0000-0000-000000000000}"/>
          </ac:spMkLst>
        </pc:spChg>
        <pc:spChg chg="del">
          <ac:chgData name="Trenny Mongar" userId="f3235382a4a7a8bc" providerId="LiveId" clId="{BDE79E58-CF9F-41CC-8448-05BBBD3001C6}" dt="2020-05-28T02:47:52.627" v="941" actId="478"/>
          <ac:spMkLst>
            <pc:docMk/>
            <pc:sldMk cId="0" sldId="259"/>
            <ac:spMk id="459" creationId="{00000000-0000-0000-0000-000000000000}"/>
          </ac:spMkLst>
        </pc:spChg>
        <pc:spChg chg="del">
          <ac:chgData name="Trenny Mongar" userId="f3235382a4a7a8bc" providerId="LiveId" clId="{BDE79E58-CF9F-41CC-8448-05BBBD3001C6}" dt="2020-05-28T02:47:52.627" v="941" actId="478"/>
          <ac:spMkLst>
            <pc:docMk/>
            <pc:sldMk cId="0" sldId="259"/>
            <ac:spMk id="460" creationId="{00000000-0000-0000-0000-000000000000}"/>
          </ac:spMkLst>
        </pc:spChg>
        <pc:spChg chg="del">
          <ac:chgData name="Trenny Mongar" userId="f3235382a4a7a8bc" providerId="LiveId" clId="{BDE79E58-CF9F-41CC-8448-05BBBD3001C6}" dt="2020-05-28T02:47:52.627" v="941" actId="478"/>
          <ac:spMkLst>
            <pc:docMk/>
            <pc:sldMk cId="0" sldId="259"/>
            <ac:spMk id="461" creationId="{00000000-0000-0000-0000-000000000000}"/>
          </ac:spMkLst>
        </pc:spChg>
        <pc:spChg chg="del">
          <ac:chgData name="Trenny Mongar" userId="f3235382a4a7a8bc" providerId="LiveId" clId="{BDE79E58-CF9F-41CC-8448-05BBBD3001C6}" dt="2020-05-28T02:47:52.627" v="941" actId="478"/>
          <ac:spMkLst>
            <pc:docMk/>
            <pc:sldMk cId="0" sldId="259"/>
            <ac:spMk id="462" creationId="{00000000-0000-0000-0000-000000000000}"/>
          </ac:spMkLst>
        </pc:spChg>
        <pc:spChg chg="del">
          <ac:chgData name="Trenny Mongar" userId="f3235382a4a7a8bc" providerId="LiveId" clId="{BDE79E58-CF9F-41CC-8448-05BBBD3001C6}" dt="2020-05-28T02:47:52.627" v="941" actId="478"/>
          <ac:spMkLst>
            <pc:docMk/>
            <pc:sldMk cId="0" sldId="259"/>
            <ac:spMk id="463" creationId="{00000000-0000-0000-0000-000000000000}"/>
          </ac:spMkLst>
        </pc:spChg>
        <pc:spChg chg="del">
          <ac:chgData name="Trenny Mongar" userId="f3235382a4a7a8bc" providerId="LiveId" clId="{BDE79E58-CF9F-41CC-8448-05BBBD3001C6}" dt="2020-05-28T02:47:52.627" v="941" actId="478"/>
          <ac:spMkLst>
            <pc:docMk/>
            <pc:sldMk cId="0" sldId="259"/>
            <ac:spMk id="464" creationId="{00000000-0000-0000-0000-000000000000}"/>
          </ac:spMkLst>
        </pc:spChg>
        <pc:spChg chg="del">
          <ac:chgData name="Trenny Mongar" userId="f3235382a4a7a8bc" providerId="LiveId" clId="{BDE79E58-CF9F-41CC-8448-05BBBD3001C6}" dt="2020-05-28T02:47:52.627" v="941" actId="478"/>
          <ac:spMkLst>
            <pc:docMk/>
            <pc:sldMk cId="0" sldId="259"/>
            <ac:spMk id="465" creationId="{00000000-0000-0000-0000-000000000000}"/>
          </ac:spMkLst>
        </pc:spChg>
        <pc:spChg chg="del">
          <ac:chgData name="Trenny Mongar" userId="f3235382a4a7a8bc" providerId="LiveId" clId="{BDE79E58-CF9F-41CC-8448-05BBBD3001C6}" dt="2020-05-28T02:47:52.627" v="941" actId="478"/>
          <ac:spMkLst>
            <pc:docMk/>
            <pc:sldMk cId="0" sldId="259"/>
            <ac:spMk id="466" creationId="{00000000-0000-0000-0000-000000000000}"/>
          </ac:spMkLst>
        </pc:spChg>
        <pc:spChg chg="del">
          <ac:chgData name="Trenny Mongar" userId="f3235382a4a7a8bc" providerId="LiveId" clId="{BDE79E58-CF9F-41CC-8448-05BBBD3001C6}" dt="2020-05-28T02:47:52.627" v="941" actId="478"/>
          <ac:spMkLst>
            <pc:docMk/>
            <pc:sldMk cId="0" sldId="259"/>
            <ac:spMk id="467" creationId="{00000000-0000-0000-0000-000000000000}"/>
          </ac:spMkLst>
        </pc:spChg>
        <pc:spChg chg="del">
          <ac:chgData name="Trenny Mongar" userId="f3235382a4a7a8bc" providerId="LiveId" clId="{BDE79E58-CF9F-41CC-8448-05BBBD3001C6}" dt="2020-05-28T02:47:52.627" v="941" actId="478"/>
          <ac:spMkLst>
            <pc:docMk/>
            <pc:sldMk cId="0" sldId="259"/>
            <ac:spMk id="468" creationId="{00000000-0000-0000-0000-000000000000}"/>
          </ac:spMkLst>
        </pc:spChg>
        <pc:spChg chg="del">
          <ac:chgData name="Trenny Mongar" userId="f3235382a4a7a8bc" providerId="LiveId" clId="{BDE79E58-CF9F-41CC-8448-05BBBD3001C6}" dt="2020-05-28T02:47:52.627" v="941" actId="478"/>
          <ac:spMkLst>
            <pc:docMk/>
            <pc:sldMk cId="0" sldId="259"/>
            <ac:spMk id="469" creationId="{00000000-0000-0000-0000-000000000000}"/>
          </ac:spMkLst>
        </pc:spChg>
        <pc:spChg chg="del">
          <ac:chgData name="Trenny Mongar" userId="f3235382a4a7a8bc" providerId="LiveId" clId="{BDE79E58-CF9F-41CC-8448-05BBBD3001C6}" dt="2020-05-28T02:47:52.627" v="941" actId="478"/>
          <ac:spMkLst>
            <pc:docMk/>
            <pc:sldMk cId="0" sldId="259"/>
            <ac:spMk id="470" creationId="{00000000-0000-0000-0000-000000000000}"/>
          </ac:spMkLst>
        </pc:spChg>
        <pc:spChg chg="del">
          <ac:chgData name="Trenny Mongar" userId="f3235382a4a7a8bc" providerId="LiveId" clId="{BDE79E58-CF9F-41CC-8448-05BBBD3001C6}" dt="2020-05-28T02:47:52.627" v="941" actId="478"/>
          <ac:spMkLst>
            <pc:docMk/>
            <pc:sldMk cId="0" sldId="259"/>
            <ac:spMk id="471" creationId="{00000000-0000-0000-0000-000000000000}"/>
          </ac:spMkLst>
        </pc:spChg>
        <pc:spChg chg="del">
          <ac:chgData name="Trenny Mongar" userId="f3235382a4a7a8bc" providerId="LiveId" clId="{BDE79E58-CF9F-41CC-8448-05BBBD3001C6}" dt="2020-05-28T02:47:52.627" v="941" actId="478"/>
          <ac:spMkLst>
            <pc:docMk/>
            <pc:sldMk cId="0" sldId="259"/>
            <ac:spMk id="472" creationId="{00000000-0000-0000-0000-000000000000}"/>
          </ac:spMkLst>
        </pc:spChg>
        <pc:spChg chg="del">
          <ac:chgData name="Trenny Mongar" userId="f3235382a4a7a8bc" providerId="LiveId" clId="{BDE79E58-CF9F-41CC-8448-05BBBD3001C6}" dt="2020-05-28T02:47:52.627" v="941" actId="478"/>
          <ac:spMkLst>
            <pc:docMk/>
            <pc:sldMk cId="0" sldId="259"/>
            <ac:spMk id="473" creationId="{00000000-0000-0000-0000-000000000000}"/>
          </ac:spMkLst>
        </pc:spChg>
        <pc:spChg chg="del">
          <ac:chgData name="Trenny Mongar" userId="f3235382a4a7a8bc" providerId="LiveId" clId="{BDE79E58-CF9F-41CC-8448-05BBBD3001C6}" dt="2020-05-28T02:47:52.627" v="941" actId="478"/>
          <ac:spMkLst>
            <pc:docMk/>
            <pc:sldMk cId="0" sldId="259"/>
            <ac:spMk id="474" creationId="{00000000-0000-0000-0000-000000000000}"/>
          </ac:spMkLst>
        </pc:spChg>
        <pc:spChg chg="del">
          <ac:chgData name="Trenny Mongar" userId="f3235382a4a7a8bc" providerId="LiveId" clId="{BDE79E58-CF9F-41CC-8448-05BBBD3001C6}" dt="2020-05-28T02:47:52.627" v="941" actId="478"/>
          <ac:spMkLst>
            <pc:docMk/>
            <pc:sldMk cId="0" sldId="259"/>
            <ac:spMk id="475" creationId="{00000000-0000-0000-0000-000000000000}"/>
          </ac:spMkLst>
        </pc:spChg>
        <pc:spChg chg="del">
          <ac:chgData name="Trenny Mongar" userId="f3235382a4a7a8bc" providerId="LiveId" clId="{BDE79E58-CF9F-41CC-8448-05BBBD3001C6}" dt="2020-05-28T02:47:52.627" v="941" actId="478"/>
          <ac:spMkLst>
            <pc:docMk/>
            <pc:sldMk cId="0" sldId="259"/>
            <ac:spMk id="476" creationId="{00000000-0000-0000-0000-000000000000}"/>
          </ac:spMkLst>
        </pc:spChg>
        <pc:spChg chg="del">
          <ac:chgData name="Trenny Mongar" userId="f3235382a4a7a8bc" providerId="LiveId" clId="{BDE79E58-CF9F-41CC-8448-05BBBD3001C6}" dt="2020-05-28T02:47:52.627" v="941" actId="478"/>
          <ac:spMkLst>
            <pc:docMk/>
            <pc:sldMk cId="0" sldId="259"/>
            <ac:spMk id="477" creationId="{00000000-0000-0000-0000-000000000000}"/>
          </ac:spMkLst>
        </pc:spChg>
        <pc:spChg chg="del">
          <ac:chgData name="Trenny Mongar" userId="f3235382a4a7a8bc" providerId="LiveId" clId="{BDE79E58-CF9F-41CC-8448-05BBBD3001C6}" dt="2020-05-28T02:47:52.627" v="941" actId="478"/>
          <ac:spMkLst>
            <pc:docMk/>
            <pc:sldMk cId="0" sldId="259"/>
            <ac:spMk id="478" creationId="{00000000-0000-0000-0000-000000000000}"/>
          </ac:spMkLst>
        </pc:spChg>
        <pc:spChg chg="del">
          <ac:chgData name="Trenny Mongar" userId="f3235382a4a7a8bc" providerId="LiveId" clId="{BDE79E58-CF9F-41CC-8448-05BBBD3001C6}" dt="2020-05-28T02:47:52.627" v="941" actId="478"/>
          <ac:spMkLst>
            <pc:docMk/>
            <pc:sldMk cId="0" sldId="259"/>
            <ac:spMk id="479" creationId="{00000000-0000-0000-0000-000000000000}"/>
          </ac:spMkLst>
        </pc:spChg>
        <pc:spChg chg="del">
          <ac:chgData name="Trenny Mongar" userId="f3235382a4a7a8bc" providerId="LiveId" clId="{BDE79E58-CF9F-41CC-8448-05BBBD3001C6}" dt="2020-05-28T02:47:52.627" v="941" actId="478"/>
          <ac:spMkLst>
            <pc:docMk/>
            <pc:sldMk cId="0" sldId="259"/>
            <ac:spMk id="480" creationId="{00000000-0000-0000-0000-000000000000}"/>
          </ac:spMkLst>
        </pc:spChg>
        <pc:spChg chg="del">
          <ac:chgData name="Trenny Mongar" userId="f3235382a4a7a8bc" providerId="LiveId" clId="{BDE79E58-CF9F-41CC-8448-05BBBD3001C6}" dt="2020-05-28T02:47:52.627" v="941" actId="478"/>
          <ac:spMkLst>
            <pc:docMk/>
            <pc:sldMk cId="0" sldId="259"/>
            <ac:spMk id="481" creationId="{00000000-0000-0000-0000-000000000000}"/>
          </ac:spMkLst>
        </pc:spChg>
        <pc:spChg chg="del">
          <ac:chgData name="Trenny Mongar" userId="f3235382a4a7a8bc" providerId="LiveId" clId="{BDE79E58-CF9F-41CC-8448-05BBBD3001C6}" dt="2020-05-28T02:47:52.627" v="941" actId="478"/>
          <ac:spMkLst>
            <pc:docMk/>
            <pc:sldMk cId="0" sldId="259"/>
            <ac:spMk id="482" creationId="{00000000-0000-0000-0000-000000000000}"/>
          </ac:spMkLst>
        </pc:spChg>
        <pc:spChg chg="del">
          <ac:chgData name="Trenny Mongar" userId="f3235382a4a7a8bc" providerId="LiveId" clId="{BDE79E58-CF9F-41CC-8448-05BBBD3001C6}" dt="2020-05-28T02:47:52.627" v="941" actId="478"/>
          <ac:spMkLst>
            <pc:docMk/>
            <pc:sldMk cId="0" sldId="259"/>
            <ac:spMk id="483" creationId="{00000000-0000-0000-0000-000000000000}"/>
          </ac:spMkLst>
        </pc:spChg>
        <pc:spChg chg="del">
          <ac:chgData name="Trenny Mongar" userId="f3235382a4a7a8bc" providerId="LiveId" clId="{BDE79E58-CF9F-41CC-8448-05BBBD3001C6}" dt="2020-05-28T02:47:52.627" v="941" actId="478"/>
          <ac:spMkLst>
            <pc:docMk/>
            <pc:sldMk cId="0" sldId="259"/>
            <ac:spMk id="484" creationId="{00000000-0000-0000-0000-000000000000}"/>
          </ac:spMkLst>
        </pc:spChg>
        <pc:spChg chg="del">
          <ac:chgData name="Trenny Mongar" userId="f3235382a4a7a8bc" providerId="LiveId" clId="{BDE79E58-CF9F-41CC-8448-05BBBD3001C6}" dt="2020-05-28T02:47:52.627" v="941" actId="478"/>
          <ac:spMkLst>
            <pc:docMk/>
            <pc:sldMk cId="0" sldId="259"/>
            <ac:spMk id="485" creationId="{00000000-0000-0000-0000-000000000000}"/>
          </ac:spMkLst>
        </pc:spChg>
        <pc:spChg chg="del">
          <ac:chgData name="Trenny Mongar" userId="f3235382a4a7a8bc" providerId="LiveId" clId="{BDE79E58-CF9F-41CC-8448-05BBBD3001C6}" dt="2020-05-28T02:47:52.627" v="941" actId="478"/>
          <ac:spMkLst>
            <pc:docMk/>
            <pc:sldMk cId="0" sldId="259"/>
            <ac:spMk id="486" creationId="{00000000-0000-0000-0000-000000000000}"/>
          </ac:spMkLst>
        </pc:spChg>
        <pc:spChg chg="del">
          <ac:chgData name="Trenny Mongar" userId="f3235382a4a7a8bc" providerId="LiveId" clId="{BDE79E58-CF9F-41CC-8448-05BBBD3001C6}" dt="2020-05-28T02:47:52.627" v="941" actId="478"/>
          <ac:spMkLst>
            <pc:docMk/>
            <pc:sldMk cId="0" sldId="259"/>
            <ac:spMk id="487" creationId="{00000000-0000-0000-0000-000000000000}"/>
          </ac:spMkLst>
        </pc:spChg>
        <pc:spChg chg="del">
          <ac:chgData name="Trenny Mongar" userId="f3235382a4a7a8bc" providerId="LiveId" clId="{BDE79E58-CF9F-41CC-8448-05BBBD3001C6}" dt="2020-05-28T02:47:52.627" v="941" actId="478"/>
          <ac:spMkLst>
            <pc:docMk/>
            <pc:sldMk cId="0" sldId="259"/>
            <ac:spMk id="488" creationId="{00000000-0000-0000-0000-000000000000}"/>
          </ac:spMkLst>
        </pc:spChg>
        <pc:spChg chg="del">
          <ac:chgData name="Trenny Mongar" userId="f3235382a4a7a8bc" providerId="LiveId" clId="{BDE79E58-CF9F-41CC-8448-05BBBD3001C6}" dt="2020-05-28T02:47:52.627" v="941" actId="478"/>
          <ac:spMkLst>
            <pc:docMk/>
            <pc:sldMk cId="0" sldId="259"/>
            <ac:spMk id="489" creationId="{00000000-0000-0000-0000-000000000000}"/>
          </ac:spMkLst>
        </pc:spChg>
        <pc:spChg chg="del">
          <ac:chgData name="Trenny Mongar" userId="f3235382a4a7a8bc" providerId="LiveId" clId="{BDE79E58-CF9F-41CC-8448-05BBBD3001C6}" dt="2020-05-28T02:47:52.627" v="941" actId="478"/>
          <ac:spMkLst>
            <pc:docMk/>
            <pc:sldMk cId="0" sldId="259"/>
            <ac:spMk id="490" creationId="{00000000-0000-0000-0000-000000000000}"/>
          </ac:spMkLst>
        </pc:spChg>
        <pc:spChg chg="del">
          <ac:chgData name="Trenny Mongar" userId="f3235382a4a7a8bc" providerId="LiveId" clId="{BDE79E58-CF9F-41CC-8448-05BBBD3001C6}" dt="2020-05-28T02:47:52.627" v="941" actId="478"/>
          <ac:spMkLst>
            <pc:docMk/>
            <pc:sldMk cId="0" sldId="259"/>
            <ac:spMk id="491" creationId="{00000000-0000-0000-0000-000000000000}"/>
          </ac:spMkLst>
        </pc:spChg>
        <pc:spChg chg="del">
          <ac:chgData name="Trenny Mongar" userId="f3235382a4a7a8bc" providerId="LiveId" clId="{BDE79E58-CF9F-41CC-8448-05BBBD3001C6}" dt="2020-05-28T02:47:52.627" v="941" actId="478"/>
          <ac:spMkLst>
            <pc:docMk/>
            <pc:sldMk cId="0" sldId="259"/>
            <ac:spMk id="492" creationId="{00000000-0000-0000-0000-000000000000}"/>
          </ac:spMkLst>
        </pc:spChg>
        <pc:spChg chg="del">
          <ac:chgData name="Trenny Mongar" userId="f3235382a4a7a8bc" providerId="LiveId" clId="{BDE79E58-CF9F-41CC-8448-05BBBD3001C6}" dt="2020-05-28T02:47:52.627" v="941" actId="478"/>
          <ac:spMkLst>
            <pc:docMk/>
            <pc:sldMk cId="0" sldId="259"/>
            <ac:spMk id="493" creationId="{00000000-0000-0000-0000-000000000000}"/>
          </ac:spMkLst>
        </pc:spChg>
        <pc:spChg chg="del">
          <ac:chgData name="Trenny Mongar" userId="f3235382a4a7a8bc" providerId="LiveId" clId="{BDE79E58-CF9F-41CC-8448-05BBBD3001C6}" dt="2020-05-28T02:47:52.627" v="941" actId="478"/>
          <ac:spMkLst>
            <pc:docMk/>
            <pc:sldMk cId="0" sldId="259"/>
            <ac:spMk id="494" creationId="{00000000-0000-0000-0000-000000000000}"/>
          </ac:spMkLst>
        </pc:spChg>
        <pc:spChg chg="del">
          <ac:chgData name="Trenny Mongar" userId="f3235382a4a7a8bc" providerId="LiveId" clId="{BDE79E58-CF9F-41CC-8448-05BBBD3001C6}" dt="2020-05-28T02:47:52.627" v="941" actId="478"/>
          <ac:spMkLst>
            <pc:docMk/>
            <pc:sldMk cId="0" sldId="259"/>
            <ac:spMk id="495" creationId="{00000000-0000-0000-0000-000000000000}"/>
          </ac:spMkLst>
        </pc:spChg>
        <pc:spChg chg="del">
          <ac:chgData name="Trenny Mongar" userId="f3235382a4a7a8bc" providerId="LiveId" clId="{BDE79E58-CF9F-41CC-8448-05BBBD3001C6}" dt="2020-05-28T02:47:52.627" v="941" actId="478"/>
          <ac:spMkLst>
            <pc:docMk/>
            <pc:sldMk cId="0" sldId="259"/>
            <ac:spMk id="496" creationId="{00000000-0000-0000-0000-000000000000}"/>
          </ac:spMkLst>
        </pc:spChg>
        <pc:spChg chg="del">
          <ac:chgData name="Trenny Mongar" userId="f3235382a4a7a8bc" providerId="LiveId" clId="{BDE79E58-CF9F-41CC-8448-05BBBD3001C6}" dt="2020-05-28T02:47:52.627" v="941" actId="478"/>
          <ac:spMkLst>
            <pc:docMk/>
            <pc:sldMk cId="0" sldId="259"/>
            <ac:spMk id="497" creationId="{00000000-0000-0000-0000-000000000000}"/>
          </ac:spMkLst>
        </pc:spChg>
        <pc:spChg chg="del">
          <ac:chgData name="Trenny Mongar" userId="f3235382a4a7a8bc" providerId="LiveId" clId="{BDE79E58-CF9F-41CC-8448-05BBBD3001C6}" dt="2020-05-28T02:47:52.627" v="941" actId="478"/>
          <ac:spMkLst>
            <pc:docMk/>
            <pc:sldMk cId="0" sldId="259"/>
            <ac:spMk id="498" creationId="{00000000-0000-0000-0000-000000000000}"/>
          </ac:spMkLst>
        </pc:spChg>
        <pc:spChg chg="del">
          <ac:chgData name="Trenny Mongar" userId="f3235382a4a7a8bc" providerId="LiveId" clId="{BDE79E58-CF9F-41CC-8448-05BBBD3001C6}" dt="2020-05-28T02:47:52.627" v="941" actId="478"/>
          <ac:spMkLst>
            <pc:docMk/>
            <pc:sldMk cId="0" sldId="259"/>
            <ac:spMk id="499" creationId="{00000000-0000-0000-0000-000000000000}"/>
          </ac:spMkLst>
        </pc:spChg>
        <pc:spChg chg="del">
          <ac:chgData name="Trenny Mongar" userId="f3235382a4a7a8bc" providerId="LiveId" clId="{BDE79E58-CF9F-41CC-8448-05BBBD3001C6}" dt="2020-05-28T02:47:52.627" v="941" actId="478"/>
          <ac:spMkLst>
            <pc:docMk/>
            <pc:sldMk cId="0" sldId="259"/>
            <ac:spMk id="500" creationId="{00000000-0000-0000-0000-000000000000}"/>
          </ac:spMkLst>
        </pc:spChg>
        <pc:spChg chg="del">
          <ac:chgData name="Trenny Mongar" userId="f3235382a4a7a8bc" providerId="LiveId" clId="{BDE79E58-CF9F-41CC-8448-05BBBD3001C6}" dt="2020-05-28T02:47:52.627" v="941" actId="478"/>
          <ac:spMkLst>
            <pc:docMk/>
            <pc:sldMk cId="0" sldId="259"/>
            <ac:spMk id="501" creationId="{00000000-0000-0000-0000-000000000000}"/>
          </ac:spMkLst>
        </pc:spChg>
        <pc:spChg chg="del">
          <ac:chgData name="Trenny Mongar" userId="f3235382a4a7a8bc" providerId="LiveId" clId="{BDE79E58-CF9F-41CC-8448-05BBBD3001C6}" dt="2020-05-28T02:47:52.627" v="941" actId="478"/>
          <ac:spMkLst>
            <pc:docMk/>
            <pc:sldMk cId="0" sldId="259"/>
            <ac:spMk id="502" creationId="{00000000-0000-0000-0000-000000000000}"/>
          </ac:spMkLst>
        </pc:spChg>
        <pc:spChg chg="del">
          <ac:chgData name="Trenny Mongar" userId="f3235382a4a7a8bc" providerId="LiveId" clId="{BDE79E58-CF9F-41CC-8448-05BBBD3001C6}" dt="2020-05-28T02:47:52.627" v="941" actId="478"/>
          <ac:spMkLst>
            <pc:docMk/>
            <pc:sldMk cId="0" sldId="259"/>
            <ac:spMk id="503" creationId="{00000000-0000-0000-0000-000000000000}"/>
          </ac:spMkLst>
        </pc:spChg>
        <pc:spChg chg="del">
          <ac:chgData name="Trenny Mongar" userId="f3235382a4a7a8bc" providerId="LiveId" clId="{BDE79E58-CF9F-41CC-8448-05BBBD3001C6}" dt="2020-05-28T02:47:52.627" v="941" actId="478"/>
          <ac:spMkLst>
            <pc:docMk/>
            <pc:sldMk cId="0" sldId="259"/>
            <ac:spMk id="504" creationId="{00000000-0000-0000-0000-000000000000}"/>
          </ac:spMkLst>
        </pc:spChg>
        <pc:spChg chg="del">
          <ac:chgData name="Trenny Mongar" userId="f3235382a4a7a8bc" providerId="LiveId" clId="{BDE79E58-CF9F-41CC-8448-05BBBD3001C6}" dt="2020-05-28T02:47:52.627" v="941" actId="478"/>
          <ac:spMkLst>
            <pc:docMk/>
            <pc:sldMk cId="0" sldId="259"/>
            <ac:spMk id="505" creationId="{00000000-0000-0000-0000-000000000000}"/>
          </ac:spMkLst>
        </pc:spChg>
        <pc:spChg chg="del">
          <ac:chgData name="Trenny Mongar" userId="f3235382a4a7a8bc" providerId="LiveId" clId="{BDE79E58-CF9F-41CC-8448-05BBBD3001C6}" dt="2020-05-28T02:47:52.627" v="941" actId="478"/>
          <ac:spMkLst>
            <pc:docMk/>
            <pc:sldMk cId="0" sldId="259"/>
            <ac:spMk id="506" creationId="{00000000-0000-0000-0000-000000000000}"/>
          </ac:spMkLst>
        </pc:spChg>
        <pc:spChg chg="del">
          <ac:chgData name="Trenny Mongar" userId="f3235382a4a7a8bc" providerId="LiveId" clId="{BDE79E58-CF9F-41CC-8448-05BBBD3001C6}" dt="2020-05-28T02:47:52.627" v="941" actId="478"/>
          <ac:spMkLst>
            <pc:docMk/>
            <pc:sldMk cId="0" sldId="259"/>
            <ac:spMk id="507" creationId="{00000000-0000-0000-0000-000000000000}"/>
          </ac:spMkLst>
        </pc:spChg>
        <pc:spChg chg="del">
          <ac:chgData name="Trenny Mongar" userId="f3235382a4a7a8bc" providerId="LiveId" clId="{BDE79E58-CF9F-41CC-8448-05BBBD3001C6}" dt="2020-05-28T02:47:52.627" v="941" actId="478"/>
          <ac:spMkLst>
            <pc:docMk/>
            <pc:sldMk cId="0" sldId="259"/>
            <ac:spMk id="508" creationId="{00000000-0000-0000-0000-000000000000}"/>
          </ac:spMkLst>
        </pc:spChg>
        <pc:spChg chg="del">
          <ac:chgData name="Trenny Mongar" userId="f3235382a4a7a8bc" providerId="LiveId" clId="{BDE79E58-CF9F-41CC-8448-05BBBD3001C6}" dt="2020-05-28T02:47:52.627" v="941" actId="478"/>
          <ac:spMkLst>
            <pc:docMk/>
            <pc:sldMk cId="0" sldId="259"/>
            <ac:spMk id="509" creationId="{00000000-0000-0000-0000-000000000000}"/>
          </ac:spMkLst>
        </pc:spChg>
        <pc:spChg chg="del">
          <ac:chgData name="Trenny Mongar" userId="f3235382a4a7a8bc" providerId="LiveId" clId="{BDE79E58-CF9F-41CC-8448-05BBBD3001C6}" dt="2020-05-28T02:47:52.627" v="941" actId="478"/>
          <ac:spMkLst>
            <pc:docMk/>
            <pc:sldMk cId="0" sldId="259"/>
            <ac:spMk id="510" creationId="{00000000-0000-0000-0000-000000000000}"/>
          </ac:spMkLst>
        </pc:spChg>
        <pc:spChg chg="del">
          <ac:chgData name="Trenny Mongar" userId="f3235382a4a7a8bc" providerId="LiveId" clId="{BDE79E58-CF9F-41CC-8448-05BBBD3001C6}" dt="2020-05-28T02:47:52.627" v="941" actId="478"/>
          <ac:spMkLst>
            <pc:docMk/>
            <pc:sldMk cId="0" sldId="259"/>
            <ac:spMk id="511" creationId="{00000000-0000-0000-0000-000000000000}"/>
          </ac:spMkLst>
        </pc:spChg>
        <pc:spChg chg="del">
          <ac:chgData name="Trenny Mongar" userId="f3235382a4a7a8bc" providerId="LiveId" clId="{BDE79E58-CF9F-41CC-8448-05BBBD3001C6}" dt="2020-05-28T02:47:52.627" v="941" actId="478"/>
          <ac:spMkLst>
            <pc:docMk/>
            <pc:sldMk cId="0" sldId="259"/>
            <ac:spMk id="512" creationId="{00000000-0000-0000-0000-000000000000}"/>
          </ac:spMkLst>
        </pc:spChg>
        <pc:spChg chg="del">
          <ac:chgData name="Trenny Mongar" userId="f3235382a4a7a8bc" providerId="LiveId" clId="{BDE79E58-CF9F-41CC-8448-05BBBD3001C6}" dt="2020-05-28T02:47:52.627" v="941" actId="478"/>
          <ac:spMkLst>
            <pc:docMk/>
            <pc:sldMk cId="0" sldId="259"/>
            <ac:spMk id="513" creationId="{00000000-0000-0000-0000-000000000000}"/>
          </ac:spMkLst>
        </pc:spChg>
        <pc:spChg chg="del">
          <ac:chgData name="Trenny Mongar" userId="f3235382a4a7a8bc" providerId="LiveId" clId="{BDE79E58-CF9F-41CC-8448-05BBBD3001C6}" dt="2020-05-28T02:47:52.627" v="941" actId="478"/>
          <ac:spMkLst>
            <pc:docMk/>
            <pc:sldMk cId="0" sldId="259"/>
            <ac:spMk id="514" creationId="{00000000-0000-0000-0000-000000000000}"/>
          </ac:spMkLst>
        </pc:spChg>
        <pc:spChg chg="del">
          <ac:chgData name="Trenny Mongar" userId="f3235382a4a7a8bc" providerId="LiveId" clId="{BDE79E58-CF9F-41CC-8448-05BBBD3001C6}" dt="2020-05-28T02:47:52.627" v="941" actId="478"/>
          <ac:spMkLst>
            <pc:docMk/>
            <pc:sldMk cId="0" sldId="259"/>
            <ac:spMk id="515" creationId="{00000000-0000-0000-0000-000000000000}"/>
          </ac:spMkLst>
        </pc:spChg>
        <pc:spChg chg="del">
          <ac:chgData name="Trenny Mongar" userId="f3235382a4a7a8bc" providerId="LiveId" clId="{BDE79E58-CF9F-41CC-8448-05BBBD3001C6}" dt="2020-05-28T02:47:52.627" v="941" actId="478"/>
          <ac:spMkLst>
            <pc:docMk/>
            <pc:sldMk cId="0" sldId="259"/>
            <ac:spMk id="516" creationId="{00000000-0000-0000-0000-000000000000}"/>
          </ac:spMkLst>
        </pc:spChg>
        <pc:spChg chg="del">
          <ac:chgData name="Trenny Mongar" userId="f3235382a4a7a8bc" providerId="LiveId" clId="{BDE79E58-CF9F-41CC-8448-05BBBD3001C6}" dt="2020-05-28T02:47:52.627" v="941" actId="478"/>
          <ac:spMkLst>
            <pc:docMk/>
            <pc:sldMk cId="0" sldId="259"/>
            <ac:spMk id="517" creationId="{00000000-0000-0000-0000-000000000000}"/>
          </ac:spMkLst>
        </pc:spChg>
        <pc:spChg chg="del">
          <ac:chgData name="Trenny Mongar" userId="f3235382a4a7a8bc" providerId="LiveId" clId="{BDE79E58-CF9F-41CC-8448-05BBBD3001C6}" dt="2020-05-28T02:47:52.627" v="941" actId="478"/>
          <ac:spMkLst>
            <pc:docMk/>
            <pc:sldMk cId="0" sldId="259"/>
            <ac:spMk id="518" creationId="{00000000-0000-0000-0000-000000000000}"/>
          </ac:spMkLst>
        </pc:spChg>
        <pc:spChg chg="del">
          <ac:chgData name="Trenny Mongar" userId="f3235382a4a7a8bc" providerId="LiveId" clId="{BDE79E58-CF9F-41CC-8448-05BBBD3001C6}" dt="2020-05-28T02:47:52.627" v="941" actId="478"/>
          <ac:spMkLst>
            <pc:docMk/>
            <pc:sldMk cId="0" sldId="259"/>
            <ac:spMk id="519" creationId="{00000000-0000-0000-0000-000000000000}"/>
          </ac:spMkLst>
        </pc:spChg>
        <pc:spChg chg="del">
          <ac:chgData name="Trenny Mongar" userId="f3235382a4a7a8bc" providerId="LiveId" clId="{BDE79E58-CF9F-41CC-8448-05BBBD3001C6}" dt="2020-05-28T02:47:52.627" v="941" actId="478"/>
          <ac:spMkLst>
            <pc:docMk/>
            <pc:sldMk cId="0" sldId="259"/>
            <ac:spMk id="520" creationId="{00000000-0000-0000-0000-000000000000}"/>
          </ac:spMkLst>
        </pc:spChg>
        <pc:spChg chg="del">
          <ac:chgData name="Trenny Mongar" userId="f3235382a4a7a8bc" providerId="LiveId" clId="{BDE79E58-CF9F-41CC-8448-05BBBD3001C6}" dt="2020-05-28T02:47:52.627" v="941" actId="478"/>
          <ac:spMkLst>
            <pc:docMk/>
            <pc:sldMk cId="0" sldId="259"/>
            <ac:spMk id="521" creationId="{00000000-0000-0000-0000-000000000000}"/>
          </ac:spMkLst>
        </pc:spChg>
        <pc:spChg chg="del">
          <ac:chgData name="Trenny Mongar" userId="f3235382a4a7a8bc" providerId="LiveId" clId="{BDE79E58-CF9F-41CC-8448-05BBBD3001C6}" dt="2020-05-28T02:47:52.627" v="941" actId="478"/>
          <ac:spMkLst>
            <pc:docMk/>
            <pc:sldMk cId="0" sldId="259"/>
            <ac:spMk id="522" creationId="{00000000-0000-0000-0000-000000000000}"/>
          </ac:spMkLst>
        </pc:spChg>
        <pc:spChg chg="del">
          <ac:chgData name="Trenny Mongar" userId="f3235382a4a7a8bc" providerId="LiveId" clId="{BDE79E58-CF9F-41CC-8448-05BBBD3001C6}" dt="2020-05-28T02:47:52.627" v="941" actId="478"/>
          <ac:spMkLst>
            <pc:docMk/>
            <pc:sldMk cId="0" sldId="259"/>
            <ac:spMk id="523" creationId="{00000000-0000-0000-0000-000000000000}"/>
          </ac:spMkLst>
        </pc:spChg>
        <pc:spChg chg="del">
          <ac:chgData name="Trenny Mongar" userId="f3235382a4a7a8bc" providerId="LiveId" clId="{BDE79E58-CF9F-41CC-8448-05BBBD3001C6}" dt="2020-05-28T02:47:52.627" v="941" actId="478"/>
          <ac:spMkLst>
            <pc:docMk/>
            <pc:sldMk cId="0" sldId="259"/>
            <ac:spMk id="524" creationId="{00000000-0000-0000-0000-000000000000}"/>
          </ac:spMkLst>
        </pc:spChg>
        <pc:spChg chg="del">
          <ac:chgData name="Trenny Mongar" userId="f3235382a4a7a8bc" providerId="LiveId" clId="{BDE79E58-CF9F-41CC-8448-05BBBD3001C6}" dt="2020-05-28T02:47:52.627" v="941" actId="478"/>
          <ac:spMkLst>
            <pc:docMk/>
            <pc:sldMk cId="0" sldId="259"/>
            <ac:spMk id="525" creationId="{00000000-0000-0000-0000-000000000000}"/>
          </ac:spMkLst>
        </pc:spChg>
        <pc:spChg chg="del">
          <ac:chgData name="Trenny Mongar" userId="f3235382a4a7a8bc" providerId="LiveId" clId="{BDE79E58-CF9F-41CC-8448-05BBBD3001C6}" dt="2020-05-28T02:47:52.627" v="941" actId="478"/>
          <ac:spMkLst>
            <pc:docMk/>
            <pc:sldMk cId="0" sldId="259"/>
            <ac:spMk id="526" creationId="{00000000-0000-0000-0000-000000000000}"/>
          </ac:spMkLst>
        </pc:spChg>
        <pc:spChg chg="del">
          <ac:chgData name="Trenny Mongar" userId="f3235382a4a7a8bc" providerId="LiveId" clId="{BDE79E58-CF9F-41CC-8448-05BBBD3001C6}" dt="2020-05-28T02:47:52.627" v="941" actId="478"/>
          <ac:spMkLst>
            <pc:docMk/>
            <pc:sldMk cId="0" sldId="259"/>
            <ac:spMk id="527" creationId="{00000000-0000-0000-0000-000000000000}"/>
          </ac:spMkLst>
        </pc:spChg>
        <pc:spChg chg="del">
          <ac:chgData name="Trenny Mongar" userId="f3235382a4a7a8bc" providerId="LiveId" clId="{BDE79E58-CF9F-41CC-8448-05BBBD3001C6}" dt="2020-05-28T02:47:52.627" v="941" actId="478"/>
          <ac:spMkLst>
            <pc:docMk/>
            <pc:sldMk cId="0" sldId="259"/>
            <ac:spMk id="528" creationId="{00000000-0000-0000-0000-000000000000}"/>
          </ac:spMkLst>
        </pc:spChg>
        <pc:spChg chg="del">
          <ac:chgData name="Trenny Mongar" userId="f3235382a4a7a8bc" providerId="LiveId" clId="{BDE79E58-CF9F-41CC-8448-05BBBD3001C6}" dt="2020-05-28T02:47:52.627" v="941" actId="478"/>
          <ac:spMkLst>
            <pc:docMk/>
            <pc:sldMk cId="0" sldId="259"/>
            <ac:spMk id="529" creationId="{00000000-0000-0000-0000-000000000000}"/>
          </ac:spMkLst>
        </pc:spChg>
        <pc:spChg chg="del">
          <ac:chgData name="Trenny Mongar" userId="f3235382a4a7a8bc" providerId="LiveId" clId="{BDE79E58-CF9F-41CC-8448-05BBBD3001C6}" dt="2020-05-28T02:47:52.627" v="941" actId="478"/>
          <ac:spMkLst>
            <pc:docMk/>
            <pc:sldMk cId="0" sldId="259"/>
            <ac:spMk id="530" creationId="{00000000-0000-0000-0000-000000000000}"/>
          </ac:spMkLst>
        </pc:spChg>
        <pc:spChg chg="del">
          <ac:chgData name="Trenny Mongar" userId="f3235382a4a7a8bc" providerId="LiveId" clId="{BDE79E58-CF9F-41CC-8448-05BBBD3001C6}" dt="2020-05-28T02:47:52.627" v="941" actId="478"/>
          <ac:spMkLst>
            <pc:docMk/>
            <pc:sldMk cId="0" sldId="259"/>
            <ac:spMk id="531" creationId="{00000000-0000-0000-0000-000000000000}"/>
          </ac:spMkLst>
        </pc:spChg>
        <pc:spChg chg="del">
          <ac:chgData name="Trenny Mongar" userId="f3235382a4a7a8bc" providerId="LiveId" clId="{BDE79E58-CF9F-41CC-8448-05BBBD3001C6}" dt="2020-05-28T02:47:52.627" v="941" actId="478"/>
          <ac:spMkLst>
            <pc:docMk/>
            <pc:sldMk cId="0" sldId="259"/>
            <ac:spMk id="532" creationId="{00000000-0000-0000-0000-000000000000}"/>
          </ac:spMkLst>
        </pc:spChg>
        <pc:spChg chg="del">
          <ac:chgData name="Trenny Mongar" userId="f3235382a4a7a8bc" providerId="LiveId" clId="{BDE79E58-CF9F-41CC-8448-05BBBD3001C6}" dt="2020-05-28T02:47:52.627" v="941" actId="478"/>
          <ac:spMkLst>
            <pc:docMk/>
            <pc:sldMk cId="0" sldId="259"/>
            <ac:spMk id="533" creationId="{00000000-0000-0000-0000-000000000000}"/>
          </ac:spMkLst>
        </pc:spChg>
        <pc:spChg chg="del">
          <ac:chgData name="Trenny Mongar" userId="f3235382a4a7a8bc" providerId="LiveId" clId="{BDE79E58-CF9F-41CC-8448-05BBBD3001C6}" dt="2020-05-28T02:47:52.627" v="941" actId="478"/>
          <ac:spMkLst>
            <pc:docMk/>
            <pc:sldMk cId="0" sldId="259"/>
            <ac:spMk id="534" creationId="{00000000-0000-0000-0000-000000000000}"/>
          </ac:spMkLst>
        </pc:spChg>
        <pc:spChg chg="del">
          <ac:chgData name="Trenny Mongar" userId="f3235382a4a7a8bc" providerId="LiveId" clId="{BDE79E58-CF9F-41CC-8448-05BBBD3001C6}" dt="2020-05-28T02:47:52.627" v="941" actId="478"/>
          <ac:spMkLst>
            <pc:docMk/>
            <pc:sldMk cId="0" sldId="259"/>
            <ac:spMk id="535" creationId="{00000000-0000-0000-0000-000000000000}"/>
          </ac:spMkLst>
        </pc:spChg>
        <pc:spChg chg="del">
          <ac:chgData name="Trenny Mongar" userId="f3235382a4a7a8bc" providerId="LiveId" clId="{BDE79E58-CF9F-41CC-8448-05BBBD3001C6}" dt="2020-05-28T02:47:52.627" v="941" actId="478"/>
          <ac:spMkLst>
            <pc:docMk/>
            <pc:sldMk cId="0" sldId="259"/>
            <ac:spMk id="536" creationId="{00000000-0000-0000-0000-000000000000}"/>
          </ac:spMkLst>
        </pc:spChg>
        <pc:spChg chg="del">
          <ac:chgData name="Trenny Mongar" userId="f3235382a4a7a8bc" providerId="LiveId" clId="{BDE79E58-CF9F-41CC-8448-05BBBD3001C6}" dt="2020-05-28T02:47:52.627" v="941" actId="478"/>
          <ac:spMkLst>
            <pc:docMk/>
            <pc:sldMk cId="0" sldId="259"/>
            <ac:spMk id="537" creationId="{00000000-0000-0000-0000-000000000000}"/>
          </ac:spMkLst>
        </pc:spChg>
        <pc:spChg chg="del">
          <ac:chgData name="Trenny Mongar" userId="f3235382a4a7a8bc" providerId="LiveId" clId="{BDE79E58-CF9F-41CC-8448-05BBBD3001C6}" dt="2020-05-28T02:48:02.175" v="943" actId="478"/>
          <ac:spMkLst>
            <pc:docMk/>
            <pc:sldMk cId="0" sldId="259"/>
            <ac:spMk id="538" creationId="{00000000-0000-0000-0000-000000000000}"/>
          </ac:spMkLst>
        </pc:spChg>
        <pc:spChg chg="del">
          <ac:chgData name="Trenny Mongar" userId="f3235382a4a7a8bc" providerId="LiveId" clId="{BDE79E58-CF9F-41CC-8448-05BBBD3001C6}" dt="2020-05-28T02:48:02.175" v="943" actId="478"/>
          <ac:spMkLst>
            <pc:docMk/>
            <pc:sldMk cId="0" sldId="259"/>
            <ac:spMk id="539" creationId="{00000000-0000-0000-0000-000000000000}"/>
          </ac:spMkLst>
        </pc:spChg>
        <pc:spChg chg="del">
          <ac:chgData name="Trenny Mongar" userId="f3235382a4a7a8bc" providerId="LiveId" clId="{BDE79E58-CF9F-41CC-8448-05BBBD3001C6}" dt="2020-05-28T02:48:02.175" v="943" actId="478"/>
          <ac:spMkLst>
            <pc:docMk/>
            <pc:sldMk cId="0" sldId="259"/>
            <ac:spMk id="540" creationId="{00000000-0000-0000-0000-000000000000}"/>
          </ac:spMkLst>
        </pc:spChg>
        <pc:spChg chg="del">
          <ac:chgData name="Trenny Mongar" userId="f3235382a4a7a8bc" providerId="LiveId" clId="{BDE79E58-CF9F-41CC-8448-05BBBD3001C6}" dt="2020-05-28T02:48:02.175" v="943" actId="478"/>
          <ac:spMkLst>
            <pc:docMk/>
            <pc:sldMk cId="0" sldId="259"/>
            <ac:spMk id="541" creationId="{00000000-0000-0000-0000-000000000000}"/>
          </ac:spMkLst>
        </pc:spChg>
        <pc:spChg chg="del">
          <ac:chgData name="Trenny Mongar" userId="f3235382a4a7a8bc" providerId="LiveId" clId="{BDE79E58-CF9F-41CC-8448-05BBBD3001C6}" dt="2020-05-28T02:48:02.175" v="943" actId="478"/>
          <ac:spMkLst>
            <pc:docMk/>
            <pc:sldMk cId="0" sldId="259"/>
            <ac:spMk id="542" creationId="{00000000-0000-0000-0000-000000000000}"/>
          </ac:spMkLst>
        </pc:spChg>
        <pc:spChg chg="del">
          <ac:chgData name="Trenny Mongar" userId="f3235382a4a7a8bc" providerId="LiveId" clId="{BDE79E58-CF9F-41CC-8448-05BBBD3001C6}" dt="2020-05-28T02:48:02.175" v="943" actId="478"/>
          <ac:spMkLst>
            <pc:docMk/>
            <pc:sldMk cId="0" sldId="259"/>
            <ac:spMk id="543" creationId="{00000000-0000-0000-0000-000000000000}"/>
          </ac:spMkLst>
        </pc:spChg>
        <pc:spChg chg="del">
          <ac:chgData name="Trenny Mongar" userId="f3235382a4a7a8bc" providerId="LiveId" clId="{BDE79E58-CF9F-41CC-8448-05BBBD3001C6}" dt="2020-05-28T02:48:02.175" v="943" actId="478"/>
          <ac:spMkLst>
            <pc:docMk/>
            <pc:sldMk cId="0" sldId="259"/>
            <ac:spMk id="544" creationId="{00000000-0000-0000-0000-000000000000}"/>
          </ac:spMkLst>
        </pc:spChg>
        <pc:spChg chg="del">
          <ac:chgData name="Trenny Mongar" userId="f3235382a4a7a8bc" providerId="LiveId" clId="{BDE79E58-CF9F-41CC-8448-05BBBD3001C6}" dt="2020-05-28T02:48:02.175" v="943" actId="478"/>
          <ac:spMkLst>
            <pc:docMk/>
            <pc:sldMk cId="0" sldId="259"/>
            <ac:spMk id="545" creationId="{00000000-0000-0000-0000-000000000000}"/>
          </ac:spMkLst>
        </pc:spChg>
        <pc:spChg chg="del">
          <ac:chgData name="Trenny Mongar" userId="f3235382a4a7a8bc" providerId="LiveId" clId="{BDE79E58-CF9F-41CC-8448-05BBBD3001C6}" dt="2020-05-28T02:48:02.175" v="943" actId="478"/>
          <ac:spMkLst>
            <pc:docMk/>
            <pc:sldMk cId="0" sldId="259"/>
            <ac:spMk id="546" creationId="{00000000-0000-0000-0000-000000000000}"/>
          </ac:spMkLst>
        </pc:spChg>
        <pc:spChg chg="del">
          <ac:chgData name="Trenny Mongar" userId="f3235382a4a7a8bc" providerId="LiveId" clId="{BDE79E58-CF9F-41CC-8448-05BBBD3001C6}" dt="2020-05-28T02:48:02.175" v="943" actId="478"/>
          <ac:spMkLst>
            <pc:docMk/>
            <pc:sldMk cId="0" sldId="259"/>
            <ac:spMk id="547" creationId="{00000000-0000-0000-0000-000000000000}"/>
          </ac:spMkLst>
        </pc:spChg>
        <pc:spChg chg="del">
          <ac:chgData name="Trenny Mongar" userId="f3235382a4a7a8bc" providerId="LiveId" clId="{BDE79E58-CF9F-41CC-8448-05BBBD3001C6}" dt="2020-05-28T02:48:02.175" v="943" actId="478"/>
          <ac:spMkLst>
            <pc:docMk/>
            <pc:sldMk cId="0" sldId="259"/>
            <ac:spMk id="548" creationId="{00000000-0000-0000-0000-000000000000}"/>
          </ac:spMkLst>
        </pc:spChg>
        <pc:spChg chg="del">
          <ac:chgData name="Trenny Mongar" userId="f3235382a4a7a8bc" providerId="LiveId" clId="{BDE79E58-CF9F-41CC-8448-05BBBD3001C6}" dt="2020-05-28T02:48:02.175" v="943" actId="478"/>
          <ac:spMkLst>
            <pc:docMk/>
            <pc:sldMk cId="0" sldId="259"/>
            <ac:spMk id="549" creationId="{00000000-0000-0000-0000-000000000000}"/>
          </ac:spMkLst>
        </pc:spChg>
        <pc:spChg chg="del">
          <ac:chgData name="Trenny Mongar" userId="f3235382a4a7a8bc" providerId="LiveId" clId="{BDE79E58-CF9F-41CC-8448-05BBBD3001C6}" dt="2020-05-28T02:48:02.175" v="943" actId="478"/>
          <ac:spMkLst>
            <pc:docMk/>
            <pc:sldMk cId="0" sldId="259"/>
            <ac:spMk id="550" creationId="{00000000-0000-0000-0000-000000000000}"/>
          </ac:spMkLst>
        </pc:spChg>
        <pc:spChg chg="del">
          <ac:chgData name="Trenny Mongar" userId="f3235382a4a7a8bc" providerId="LiveId" clId="{BDE79E58-CF9F-41CC-8448-05BBBD3001C6}" dt="2020-05-28T02:48:02.175" v="943" actId="478"/>
          <ac:spMkLst>
            <pc:docMk/>
            <pc:sldMk cId="0" sldId="259"/>
            <ac:spMk id="551" creationId="{00000000-0000-0000-0000-000000000000}"/>
          </ac:spMkLst>
        </pc:spChg>
        <pc:spChg chg="del">
          <ac:chgData name="Trenny Mongar" userId="f3235382a4a7a8bc" providerId="LiveId" clId="{BDE79E58-CF9F-41CC-8448-05BBBD3001C6}" dt="2020-05-28T02:48:02.175" v="943" actId="478"/>
          <ac:spMkLst>
            <pc:docMk/>
            <pc:sldMk cId="0" sldId="259"/>
            <ac:spMk id="552" creationId="{00000000-0000-0000-0000-000000000000}"/>
          </ac:spMkLst>
        </pc:spChg>
        <pc:spChg chg="del">
          <ac:chgData name="Trenny Mongar" userId="f3235382a4a7a8bc" providerId="LiveId" clId="{BDE79E58-CF9F-41CC-8448-05BBBD3001C6}" dt="2020-05-28T02:47:52.627" v="941" actId="478"/>
          <ac:spMkLst>
            <pc:docMk/>
            <pc:sldMk cId="0" sldId="259"/>
            <ac:spMk id="553" creationId="{00000000-0000-0000-0000-000000000000}"/>
          </ac:spMkLst>
        </pc:spChg>
        <pc:spChg chg="del">
          <ac:chgData name="Trenny Mongar" userId="f3235382a4a7a8bc" providerId="LiveId" clId="{BDE79E58-CF9F-41CC-8448-05BBBD3001C6}" dt="2020-05-28T02:47:52.627" v="941" actId="478"/>
          <ac:spMkLst>
            <pc:docMk/>
            <pc:sldMk cId="0" sldId="259"/>
            <ac:spMk id="554" creationId="{00000000-0000-0000-0000-000000000000}"/>
          </ac:spMkLst>
        </pc:spChg>
        <pc:spChg chg="del">
          <ac:chgData name="Trenny Mongar" userId="f3235382a4a7a8bc" providerId="LiveId" clId="{BDE79E58-CF9F-41CC-8448-05BBBD3001C6}" dt="2020-05-28T02:47:52.627" v="941" actId="478"/>
          <ac:spMkLst>
            <pc:docMk/>
            <pc:sldMk cId="0" sldId="259"/>
            <ac:spMk id="555" creationId="{00000000-0000-0000-0000-000000000000}"/>
          </ac:spMkLst>
        </pc:spChg>
        <pc:spChg chg="del">
          <ac:chgData name="Trenny Mongar" userId="f3235382a4a7a8bc" providerId="LiveId" clId="{BDE79E58-CF9F-41CC-8448-05BBBD3001C6}" dt="2020-05-28T02:47:52.627" v="941" actId="478"/>
          <ac:spMkLst>
            <pc:docMk/>
            <pc:sldMk cId="0" sldId="259"/>
            <ac:spMk id="556" creationId="{00000000-0000-0000-0000-000000000000}"/>
          </ac:spMkLst>
        </pc:spChg>
        <pc:spChg chg="del">
          <ac:chgData name="Trenny Mongar" userId="f3235382a4a7a8bc" providerId="LiveId" clId="{BDE79E58-CF9F-41CC-8448-05BBBD3001C6}" dt="2020-05-28T02:47:52.627" v="941" actId="478"/>
          <ac:spMkLst>
            <pc:docMk/>
            <pc:sldMk cId="0" sldId="259"/>
            <ac:spMk id="557" creationId="{00000000-0000-0000-0000-000000000000}"/>
          </ac:spMkLst>
        </pc:spChg>
        <pc:spChg chg="del">
          <ac:chgData name="Trenny Mongar" userId="f3235382a4a7a8bc" providerId="LiveId" clId="{BDE79E58-CF9F-41CC-8448-05BBBD3001C6}" dt="2020-05-28T02:47:52.627" v="941" actId="478"/>
          <ac:spMkLst>
            <pc:docMk/>
            <pc:sldMk cId="0" sldId="259"/>
            <ac:spMk id="558" creationId="{00000000-0000-0000-0000-000000000000}"/>
          </ac:spMkLst>
        </pc:spChg>
        <pc:spChg chg="del">
          <ac:chgData name="Trenny Mongar" userId="f3235382a4a7a8bc" providerId="LiveId" clId="{BDE79E58-CF9F-41CC-8448-05BBBD3001C6}" dt="2020-05-28T02:47:52.627" v="941" actId="478"/>
          <ac:spMkLst>
            <pc:docMk/>
            <pc:sldMk cId="0" sldId="259"/>
            <ac:spMk id="559" creationId="{00000000-0000-0000-0000-000000000000}"/>
          </ac:spMkLst>
        </pc:spChg>
        <pc:spChg chg="del">
          <ac:chgData name="Trenny Mongar" userId="f3235382a4a7a8bc" providerId="LiveId" clId="{BDE79E58-CF9F-41CC-8448-05BBBD3001C6}" dt="2020-05-28T02:47:52.627" v="941" actId="478"/>
          <ac:spMkLst>
            <pc:docMk/>
            <pc:sldMk cId="0" sldId="259"/>
            <ac:spMk id="560" creationId="{00000000-0000-0000-0000-000000000000}"/>
          </ac:spMkLst>
        </pc:spChg>
        <pc:spChg chg="del">
          <ac:chgData name="Trenny Mongar" userId="f3235382a4a7a8bc" providerId="LiveId" clId="{BDE79E58-CF9F-41CC-8448-05BBBD3001C6}" dt="2020-05-28T02:47:52.627" v="941" actId="478"/>
          <ac:spMkLst>
            <pc:docMk/>
            <pc:sldMk cId="0" sldId="259"/>
            <ac:spMk id="561" creationId="{00000000-0000-0000-0000-000000000000}"/>
          </ac:spMkLst>
        </pc:spChg>
        <pc:spChg chg="del">
          <ac:chgData name="Trenny Mongar" userId="f3235382a4a7a8bc" providerId="LiveId" clId="{BDE79E58-CF9F-41CC-8448-05BBBD3001C6}" dt="2020-05-28T02:47:52.627" v="941" actId="478"/>
          <ac:spMkLst>
            <pc:docMk/>
            <pc:sldMk cId="0" sldId="259"/>
            <ac:spMk id="562" creationId="{00000000-0000-0000-0000-000000000000}"/>
          </ac:spMkLst>
        </pc:spChg>
        <pc:spChg chg="del">
          <ac:chgData name="Trenny Mongar" userId="f3235382a4a7a8bc" providerId="LiveId" clId="{BDE79E58-CF9F-41CC-8448-05BBBD3001C6}" dt="2020-05-28T02:47:52.627" v="941" actId="478"/>
          <ac:spMkLst>
            <pc:docMk/>
            <pc:sldMk cId="0" sldId="259"/>
            <ac:spMk id="563" creationId="{00000000-0000-0000-0000-000000000000}"/>
          </ac:spMkLst>
        </pc:spChg>
        <pc:spChg chg="del">
          <ac:chgData name="Trenny Mongar" userId="f3235382a4a7a8bc" providerId="LiveId" clId="{BDE79E58-CF9F-41CC-8448-05BBBD3001C6}" dt="2020-05-28T02:47:52.627" v="941" actId="478"/>
          <ac:spMkLst>
            <pc:docMk/>
            <pc:sldMk cId="0" sldId="259"/>
            <ac:spMk id="564" creationId="{00000000-0000-0000-0000-000000000000}"/>
          </ac:spMkLst>
        </pc:spChg>
        <pc:spChg chg="del">
          <ac:chgData name="Trenny Mongar" userId="f3235382a4a7a8bc" providerId="LiveId" clId="{BDE79E58-CF9F-41CC-8448-05BBBD3001C6}" dt="2020-05-28T02:47:52.627" v="941" actId="478"/>
          <ac:spMkLst>
            <pc:docMk/>
            <pc:sldMk cId="0" sldId="259"/>
            <ac:spMk id="565" creationId="{00000000-0000-0000-0000-000000000000}"/>
          </ac:spMkLst>
        </pc:spChg>
        <pc:spChg chg="del">
          <ac:chgData name="Trenny Mongar" userId="f3235382a4a7a8bc" providerId="LiveId" clId="{BDE79E58-CF9F-41CC-8448-05BBBD3001C6}" dt="2020-05-28T02:47:52.627" v="941" actId="478"/>
          <ac:spMkLst>
            <pc:docMk/>
            <pc:sldMk cId="0" sldId="259"/>
            <ac:spMk id="566" creationId="{00000000-0000-0000-0000-000000000000}"/>
          </ac:spMkLst>
        </pc:spChg>
        <pc:spChg chg="del">
          <ac:chgData name="Trenny Mongar" userId="f3235382a4a7a8bc" providerId="LiveId" clId="{BDE79E58-CF9F-41CC-8448-05BBBD3001C6}" dt="2020-05-28T02:47:52.627" v="941" actId="478"/>
          <ac:spMkLst>
            <pc:docMk/>
            <pc:sldMk cId="0" sldId="259"/>
            <ac:spMk id="567" creationId="{00000000-0000-0000-0000-000000000000}"/>
          </ac:spMkLst>
        </pc:spChg>
        <pc:spChg chg="del">
          <ac:chgData name="Trenny Mongar" userId="f3235382a4a7a8bc" providerId="LiveId" clId="{BDE79E58-CF9F-41CC-8448-05BBBD3001C6}" dt="2020-05-28T02:47:52.627" v="941" actId="478"/>
          <ac:spMkLst>
            <pc:docMk/>
            <pc:sldMk cId="0" sldId="259"/>
            <ac:spMk id="568" creationId="{00000000-0000-0000-0000-000000000000}"/>
          </ac:spMkLst>
        </pc:spChg>
        <pc:spChg chg="del">
          <ac:chgData name="Trenny Mongar" userId="f3235382a4a7a8bc" providerId="LiveId" clId="{BDE79E58-CF9F-41CC-8448-05BBBD3001C6}" dt="2020-05-28T02:47:52.627" v="941" actId="478"/>
          <ac:spMkLst>
            <pc:docMk/>
            <pc:sldMk cId="0" sldId="259"/>
            <ac:spMk id="569" creationId="{00000000-0000-0000-0000-000000000000}"/>
          </ac:spMkLst>
        </pc:spChg>
        <pc:spChg chg="del">
          <ac:chgData name="Trenny Mongar" userId="f3235382a4a7a8bc" providerId="LiveId" clId="{BDE79E58-CF9F-41CC-8448-05BBBD3001C6}" dt="2020-05-28T02:47:52.627" v="941" actId="478"/>
          <ac:spMkLst>
            <pc:docMk/>
            <pc:sldMk cId="0" sldId="259"/>
            <ac:spMk id="570" creationId="{00000000-0000-0000-0000-000000000000}"/>
          </ac:spMkLst>
        </pc:spChg>
        <pc:spChg chg="del">
          <ac:chgData name="Trenny Mongar" userId="f3235382a4a7a8bc" providerId="LiveId" clId="{BDE79E58-CF9F-41CC-8448-05BBBD3001C6}" dt="2020-05-28T02:47:52.627" v="941" actId="478"/>
          <ac:spMkLst>
            <pc:docMk/>
            <pc:sldMk cId="0" sldId="259"/>
            <ac:spMk id="571" creationId="{00000000-0000-0000-0000-000000000000}"/>
          </ac:spMkLst>
        </pc:spChg>
        <pc:spChg chg="del">
          <ac:chgData name="Trenny Mongar" userId="f3235382a4a7a8bc" providerId="LiveId" clId="{BDE79E58-CF9F-41CC-8448-05BBBD3001C6}" dt="2020-05-28T02:47:52.627" v="941" actId="478"/>
          <ac:spMkLst>
            <pc:docMk/>
            <pc:sldMk cId="0" sldId="259"/>
            <ac:spMk id="572" creationId="{00000000-0000-0000-0000-000000000000}"/>
          </ac:spMkLst>
        </pc:spChg>
        <pc:spChg chg="del">
          <ac:chgData name="Trenny Mongar" userId="f3235382a4a7a8bc" providerId="LiveId" clId="{BDE79E58-CF9F-41CC-8448-05BBBD3001C6}" dt="2020-05-28T02:47:52.627" v="941" actId="478"/>
          <ac:spMkLst>
            <pc:docMk/>
            <pc:sldMk cId="0" sldId="259"/>
            <ac:spMk id="573" creationId="{00000000-0000-0000-0000-000000000000}"/>
          </ac:spMkLst>
        </pc:spChg>
        <pc:spChg chg="del">
          <ac:chgData name="Trenny Mongar" userId="f3235382a4a7a8bc" providerId="LiveId" clId="{BDE79E58-CF9F-41CC-8448-05BBBD3001C6}" dt="2020-05-28T02:47:52.627" v="941" actId="478"/>
          <ac:spMkLst>
            <pc:docMk/>
            <pc:sldMk cId="0" sldId="259"/>
            <ac:spMk id="574" creationId="{00000000-0000-0000-0000-000000000000}"/>
          </ac:spMkLst>
        </pc:spChg>
        <pc:spChg chg="del">
          <ac:chgData name="Trenny Mongar" userId="f3235382a4a7a8bc" providerId="LiveId" clId="{BDE79E58-CF9F-41CC-8448-05BBBD3001C6}" dt="2020-05-28T02:47:52.627" v="941" actId="478"/>
          <ac:spMkLst>
            <pc:docMk/>
            <pc:sldMk cId="0" sldId="259"/>
            <ac:spMk id="575" creationId="{00000000-0000-0000-0000-000000000000}"/>
          </ac:spMkLst>
        </pc:spChg>
        <pc:spChg chg="del">
          <ac:chgData name="Trenny Mongar" userId="f3235382a4a7a8bc" providerId="LiveId" clId="{BDE79E58-CF9F-41CC-8448-05BBBD3001C6}" dt="2020-05-28T02:47:52.627" v="941" actId="478"/>
          <ac:spMkLst>
            <pc:docMk/>
            <pc:sldMk cId="0" sldId="259"/>
            <ac:spMk id="576" creationId="{00000000-0000-0000-0000-000000000000}"/>
          </ac:spMkLst>
        </pc:spChg>
        <pc:spChg chg="del">
          <ac:chgData name="Trenny Mongar" userId="f3235382a4a7a8bc" providerId="LiveId" clId="{BDE79E58-CF9F-41CC-8448-05BBBD3001C6}" dt="2020-05-28T02:47:52.627" v="941" actId="478"/>
          <ac:spMkLst>
            <pc:docMk/>
            <pc:sldMk cId="0" sldId="259"/>
            <ac:spMk id="577" creationId="{00000000-0000-0000-0000-000000000000}"/>
          </ac:spMkLst>
        </pc:spChg>
        <pc:spChg chg="del">
          <ac:chgData name="Trenny Mongar" userId="f3235382a4a7a8bc" providerId="LiveId" clId="{BDE79E58-CF9F-41CC-8448-05BBBD3001C6}" dt="2020-05-28T02:47:52.627" v="941" actId="478"/>
          <ac:spMkLst>
            <pc:docMk/>
            <pc:sldMk cId="0" sldId="259"/>
            <ac:spMk id="578" creationId="{00000000-0000-0000-0000-000000000000}"/>
          </ac:spMkLst>
        </pc:spChg>
        <pc:spChg chg="del">
          <ac:chgData name="Trenny Mongar" userId="f3235382a4a7a8bc" providerId="LiveId" clId="{BDE79E58-CF9F-41CC-8448-05BBBD3001C6}" dt="2020-05-28T02:47:52.627" v="941" actId="478"/>
          <ac:spMkLst>
            <pc:docMk/>
            <pc:sldMk cId="0" sldId="259"/>
            <ac:spMk id="579" creationId="{00000000-0000-0000-0000-000000000000}"/>
          </ac:spMkLst>
        </pc:spChg>
        <pc:spChg chg="del">
          <ac:chgData name="Trenny Mongar" userId="f3235382a4a7a8bc" providerId="LiveId" clId="{BDE79E58-CF9F-41CC-8448-05BBBD3001C6}" dt="2020-05-28T02:47:52.627" v="941" actId="478"/>
          <ac:spMkLst>
            <pc:docMk/>
            <pc:sldMk cId="0" sldId="259"/>
            <ac:spMk id="580" creationId="{00000000-0000-0000-0000-000000000000}"/>
          </ac:spMkLst>
        </pc:spChg>
        <pc:spChg chg="del">
          <ac:chgData name="Trenny Mongar" userId="f3235382a4a7a8bc" providerId="LiveId" clId="{BDE79E58-CF9F-41CC-8448-05BBBD3001C6}" dt="2020-05-28T02:47:52.627" v="941" actId="478"/>
          <ac:spMkLst>
            <pc:docMk/>
            <pc:sldMk cId="0" sldId="259"/>
            <ac:spMk id="581" creationId="{00000000-0000-0000-0000-000000000000}"/>
          </ac:spMkLst>
        </pc:spChg>
        <pc:spChg chg="del">
          <ac:chgData name="Trenny Mongar" userId="f3235382a4a7a8bc" providerId="LiveId" clId="{BDE79E58-CF9F-41CC-8448-05BBBD3001C6}" dt="2020-05-28T02:47:52.627" v="941" actId="478"/>
          <ac:spMkLst>
            <pc:docMk/>
            <pc:sldMk cId="0" sldId="259"/>
            <ac:spMk id="582" creationId="{00000000-0000-0000-0000-000000000000}"/>
          </ac:spMkLst>
        </pc:spChg>
        <pc:spChg chg="del">
          <ac:chgData name="Trenny Mongar" userId="f3235382a4a7a8bc" providerId="LiveId" clId="{BDE79E58-CF9F-41CC-8448-05BBBD3001C6}" dt="2020-05-28T02:47:52.627" v="941" actId="478"/>
          <ac:spMkLst>
            <pc:docMk/>
            <pc:sldMk cId="0" sldId="259"/>
            <ac:spMk id="583" creationId="{00000000-0000-0000-0000-000000000000}"/>
          </ac:spMkLst>
        </pc:spChg>
        <pc:spChg chg="del">
          <ac:chgData name="Trenny Mongar" userId="f3235382a4a7a8bc" providerId="LiveId" clId="{BDE79E58-CF9F-41CC-8448-05BBBD3001C6}" dt="2020-05-28T02:47:52.627" v="941" actId="478"/>
          <ac:spMkLst>
            <pc:docMk/>
            <pc:sldMk cId="0" sldId="259"/>
            <ac:spMk id="584" creationId="{00000000-0000-0000-0000-000000000000}"/>
          </ac:spMkLst>
        </pc:spChg>
        <pc:spChg chg="del">
          <ac:chgData name="Trenny Mongar" userId="f3235382a4a7a8bc" providerId="LiveId" clId="{BDE79E58-CF9F-41CC-8448-05BBBD3001C6}" dt="2020-05-28T02:47:52.627" v="941" actId="478"/>
          <ac:spMkLst>
            <pc:docMk/>
            <pc:sldMk cId="0" sldId="259"/>
            <ac:spMk id="585" creationId="{00000000-0000-0000-0000-000000000000}"/>
          </ac:spMkLst>
        </pc:spChg>
        <pc:spChg chg="del">
          <ac:chgData name="Trenny Mongar" userId="f3235382a4a7a8bc" providerId="LiveId" clId="{BDE79E58-CF9F-41CC-8448-05BBBD3001C6}" dt="2020-05-28T02:47:52.627" v="941" actId="478"/>
          <ac:spMkLst>
            <pc:docMk/>
            <pc:sldMk cId="0" sldId="259"/>
            <ac:spMk id="586" creationId="{00000000-0000-0000-0000-000000000000}"/>
          </ac:spMkLst>
        </pc:spChg>
        <pc:spChg chg="del">
          <ac:chgData name="Trenny Mongar" userId="f3235382a4a7a8bc" providerId="LiveId" clId="{BDE79E58-CF9F-41CC-8448-05BBBD3001C6}" dt="2020-05-28T02:47:52.627" v="941" actId="478"/>
          <ac:spMkLst>
            <pc:docMk/>
            <pc:sldMk cId="0" sldId="259"/>
            <ac:spMk id="587" creationId="{00000000-0000-0000-0000-000000000000}"/>
          </ac:spMkLst>
        </pc:spChg>
        <pc:spChg chg="del">
          <ac:chgData name="Trenny Mongar" userId="f3235382a4a7a8bc" providerId="LiveId" clId="{BDE79E58-CF9F-41CC-8448-05BBBD3001C6}" dt="2020-05-28T02:47:52.627" v="941" actId="478"/>
          <ac:spMkLst>
            <pc:docMk/>
            <pc:sldMk cId="0" sldId="259"/>
            <ac:spMk id="588" creationId="{00000000-0000-0000-0000-000000000000}"/>
          </ac:spMkLst>
        </pc:spChg>
        <pc:spChg chg="del">
          <ac:chgData name="Trenny Mongar" userId="f3235382a4a7a8bc" providerId="LiveId" clId="{BDE79E58-CF9F-41CC-8448-05BBBD3001C6}" dt="2020-05-28T02:47:52.627" v="941" actId="478"/>
          <ac:spMkLst>
            <pc:docMk/>
            <pc:sldMk cId="0" sldId="259"/>
            <ac:spMk id="589" creationId="{00000000-0000-0000-0000-000000000000}"/>
          </ac:spMkLst>
        </pc:spChg>
        <pc:spChg chg="del">
          <ac:chgData name="Trenny Mongar" userId="f3235382a4a7a8bc" providerId="LiveId" clId="{BDE79E58-CF9F-41CC-8448-05BBBD3001C6}" dt="2020-05-28T02:47:52.627" v="941" actId="478"/>
          <ac:spMkLst>
            <pc:docMk/>
            <pc:sldMk cId="0" sldId="259"/>
            <ac:spMk id="590" creationId="{00000000-0000-0000-0000-000000000000}"/>
          </ac:spMkLst>
        </pc:spChg>
        <pc:spChg chg="del">
          <ac:chgData name="Trenny Mongar" userId="f3235382a4a7a8bc" providerId="LiveId" clId="{BDE79E58-CF9F-41CC-8448-05BBBD3001C6}" dt="2020-05-28T02:47:52.627" v="941" actId="478"/>
          <ac:spMkLst>
            <pc:docMk/>
            <pc:sldMk cId="0" sldId="259"/>
            <ac:spMk id="591" creationId="{00000000-0000-0000-0000-000000000000}"/>
          </ac:spMkLst>
        </pc:spChg>
        <pc:spChg chg="del">
          <ac:chgData name="Trenny Mongar" userId="f3235382a4a7a8bc" providerId="LiveId" clId="{BDE79E58-CF9F-41CC-8448-05BBBD3001C6}" dt="2020-05-28T02:47:52.627" v="941" actId="478"/>
          <ac:spMkLst>
            <pc:docMk/>
            <pc:sldMk cId="0" sldId="259"/>
            <ac:spMk id="592" creationId="{00000000-0000-0000-0000-000000000000}"/>
          </ac:spMkLst>
        </pc:spChg>
        <pc:spChg chg="del">
          <ac:chgData name="Trenny Mongar" userId="f3235382a4a7a8bc" providerId="LiveId" clId="{BDE79E58-CF9F-41CC-8448-05BBBD3001C6}" dt="2020-05-28T02:47:52.627" v="941" actId="478"/>
          <ac:spMkLst>
            <pc:docMk/>
            <pc:sldMk cId="0" sldId="259"/>
            <ac:spMk id="593" creationId="{00000000-0000-0000-0000-000000000000}"/>
          </ac:spMkLst>
        </pc:spChg>
        <pc:spChg chg="del">
          <ac:chgData name="Trenny Mongar" userId="f3235382a4a7a8bc" providerId="LiveId" clId="{BDE79E58-CF9F-41CC-8448-05BBBD3001C6}" dt="2020-05-28T02:47:52.627" v="941" actId="478"/>
          <ac:spMkLst>
            <pc:docMk/>
            <pc:sldMk cId="0" sldId="259"/>
            <ac:spMk id="594" creationId="{00000000-0000-0000-0000-000000000000}"/>
          </ac:spMkLst>
        </pc:spChg>
        <pc:spChg chg="del">
          <ac:chgData name="Trenny Mongar" userId="f3235382a4a7a8bc" providerId="LiveId" clId="{BDE79E58-CF9F-41CC-8448-05BBBD3001C6}" dt="2020-05-28T02:47:52.627" v="941" actId="478"/>
          <ac:spMkLst>
            <pc:docMk/>
            <pc:sldMk cId="0" sldId="259"/>
            <ac:spMk id="595" creationId="{00000000-0000-0000-0000-000000000000}"/>
          </ac:spMkLst>
        </pc:spChg>
        <pc:spChg chg="del">
          <ac:chgData name="Trenny Mongar" userId="f3235382a4a7a8bc" providerId="LiveId" clId="{BDE79E58-CF9F-41CC-8448-05BBBD3001C6}" dt="2020-05-28T02:47:52.627" v="941" actId="478"/>
          <ac:spMkLst>
            <pc:docMk/>
            <pc:sldMk cId="0" sldId="259"/>
            <ac:spMk id="596" creationId="{00000000-0000-0000-0000-000000000000}"/>
          </ac:spMkLst>
        </pc:spChg>
        <pc:spChg chg="del">
          <ac:chgData name="Trenny Mongar" userId="f3235382a4a7a8bc" providerId="LiveId" clId="{BDE79E58-CF9F-41CC-8448-05BBBD3001C6}" dt="2020-05-28T02:47:52.627" v="941" actId="478"/>
          <ac:spMkLst>
            <pc:docMk/>
            <pc:sldMk cId="0" sldId="259"/>
            <ac:spMk id="597" creationId="{00000000-0000-0000-0000-000000000000}"/>
          </ac:spMkLst>
        </pc:spChg>
        <pc:spChg chg="del">
          <ac:chgData name="Trenny Mongar" userId="f3235382a4a7a8bc" providerId="LiveId" clId="{BDE79E58-CF9F-41CC-8448-05BBBD3001C6}" dt="2020-05-28T02:47:52.627" v="941" actId="478"/>
          <ac:spMkLst>
            <pc:docMk/>
            <pc:sldMk cId="0" sldId="259"/>
            <ac:spMk id="598" creationId="{00000000-0000-0000-0000-000000000000}"/>
          </ac:spMkLst>
        </pc:spChg>
        <pc:spChg chg="del">
          <ac:chgData name="Trenny Mongar" userId="f3235382a4a7a8bc" providerId="LiveId" clId="{BDE79E58-CF9F-41CC-8448-05BBBD3001C6}" dt="2020-05-28T02:47:52.627" v="941" actId="478"/>
          <ac:spMkLst>
            <pc:docMk/>
            <pc:sldMk cId="0" sldId="259"/>
            <ac:spMk id="599" creationId="{00000000-0000-0000-0000-000000000000}"/>
          </ac:spMkLst>
        </pc:spChg>
        <pc:spChg chg="del">
          <ac:chgData name="Trenny Mongar" userId="f3235382a4a7a8bc" providerId="LiveId" clId="{BDE79E58-CF9F-41CC-8448-05BBBD3001C6}" dt="2020-05-28T02:47:52.627" v="941" actId="478"/>
          <ac:spMkLst>
            <pc:docMk/>
            <pc:sldMk cId="0" sldId="259"/>
            <ac:spMk id="600" creationId="{00000000-0000-0000-0000-000000000000}"/>
          </ac:spMkLst>
        </pc:spChg>
        <pc:spChg chg="del">
          <ac:chgData name="Trenny Mongar" userId="f3235382a4a7a8bc" providerId="LiveId" clId="{BDE79E58-CF9F-41CC-8448-05BBBD3001C6}" dt="2020-05-28T02:47:52.627" v="941" actId="478"/>
          <ac:spMkLst>
            <pc:docMk/>
            <pc:sldMk cId="0" sldId="259"/>
            <ac:spMk id="601" creationId="{00000000-0000-0000-0000-000000000000}"/>
          </ac:spMkLst>
        </pc:spChg>
        <pc:spChg chg="del">
          <ac:chgData name="Trenny Mongar" userId="f3235382a4a7a8bc" providerId="LiveId" clId="{BDE79E58-CF9F-41CC-8448-05BBBD3001C6}" dt="2020-05-28T02:47:52.627" v="941" actId="478"/>
          <ac:spMkLst>
            <pc:docMk/>
            <pc:sldMk cId="0" sldId="259"/>
            <ac:spMk id="602" creationId="{00000000-0000-0000-0000-000000000000}"/>
          </ac:spMkLst>
        </pc:spChg>
        <pc:spChg chg="del">
          <ac:chgData name="Trenny Mongar" userId="f3235382a4a7a8bc" providerId="LiveId" clId="{BDE79E58-CF9F-41CC-8448-05BBBD3001C6}" dt="2020-05-28T02:47:52.627" v="941" actId="478"/>
          <ac:spMkLst>
            <pc:docMk/>
            <pc:sldMk cId="0" sldId="259"/>
            <ac:spMk id="603" creationId="{00000000-0000-0000-0000-000000000000}"/>
          </ac:spMkLst>
        </pc:spChg>
        <pc:spChg chg="del">
          <ac:chgData name="Trenny Mongar" userId="f3235382a4a7a8bc" providerId="LiveId" clId="{BDE79E58-CF9F-41CC-8448-05BBBD3001C6}" dt="2020-05-28T02:47:52.627" v="941" actId="478"/>
          <ac:spMkLst>
            <pc:docMk/>
            <pc:sldMk cId="0" sldId="259"/>
            <ac:spMk id="604" creationId="{00000000-0000-0000-0000-000000000000}"/>
          </ac:spMkLst>
        </pc:spChg>
        <pc:spChg chg="del">
          <ac:chgData name="Trenny Mongar" userId="f3235382a4a7a8bc" providerId="LiveId" clId="{BDE79E58-CF9F-41CC-8448-05BBBD3001C6}" dt="2020-05-28T02:47:52.627" v="941" actId="478"/>
          <ac:spMkLst>
            <pc:docMk/>
            <pc:sldMk cId="0" sldId="259"/>
            <ac:spMk id="605" creationId="{00000000-0000-0000-0000-000000000000}"/>
          </ac:spMkLst>
        </pc:spChg>
        <pc:spChg chg="del">
          <ac:chgData name="Trenny Mongar" userId="f3235382a4a7a8bc" providerId="LiveId" clId="{BDE79E58-CF9F-41CC-8448-05BBBD3001C6}" dt="2020-05-28T02:47:52.627" v="941" actId="478"/>
          <ac:spMkLst>
            <pc:docMk/>
            <pc:sldMk cId="0" sldId="259"/>
            <ac:spMk id="606" creationId="{00000000-0000-0000-0000-000000000000}"/>
          </ac:spMkLst>
        </pc:spChg>
        <pc:spChg chg="del">
          <ac:chgData name="Trenny Mongar" userId="f3235382a4a7a8bc" providerId="LiveId" clId="{BDE79E58-CF9F-41CC-8448-05BBBD3001C6}" dt="2020-05-28T02:47:52.627" v="941" actId="478"/>
          <ac:spMkLst>
            <pc:docMk/>
            <pc:sldMk cId="0" sldId="259"/>
            <ac:spMk id="607" creationId="{00000000-0000-0000-0000-000000000000}"/>
          </ac:spMkLst>
        </pc:spChg>
        <pc:spChg chg="del">
          <ac:chgData name="Trenny Mongar" userId="f3235382a4a7a8bc" providerId="LiveId" clId="{BDE79E58-CF9F-41CC-8448-05BBBD3001C6}" dt="2020-05-28T02:47:52.627" v="941" actId="478"/>
          <ac:spMkLst>
            <pc:docMk/>
            <pc:sldMk cId="0" sldId="259"/>
            <ac:spMk id="608" creationId="{00000000-0000-0000-0000-000000000000}"/>
          </ac:spMkLst>
        </pc:spChg>
        <pc:spChg chg="del">
          <ac:chgData name="Trenny Mongar" userId="f3235382a4a7a8bc" providerId="LiveId" clId="{BDE79E58-CF9F-41CC-8448-05BBBD3001C6}" dt="2020-05-28T02:47:52.627" v="941" actId="478"/>
          <ac:spMkLst>
            <pc:docMk/>
            <pc:sldMk cId="0" sldId="259"/>
            <ac:spMk id="609" creationId="{00000000-0000-0000-0000-000000000000}"/>
          </ac:spMkLst>
        </pc:spChg>
        <pc:spChg chg="del">
          <ac:chgData name="Trenny Mongar" userId="f3235382a4a7a8bc" providerId="LiveId" clId="{BDE79E58-CF9F-41CC-8448-05BBBD3001C6}" dt="2020-05-28T02:47:52.627" v="941" actId="478"/>
          <ac:spMkLst>
            <pc:docMk/>
            <pc:sldMk cId="0" sldId="259"/>
            <ac:spMk id="610" creationId="{00000000-0000-0000-0000-000000000000}"/>
          </ac:spMkLst>
        </pc:spChg>
        <pc:spChg chg="del">
          <ac:chgData name="Trenny Mongar" userId="f3235382a4a7a8bc" providerId="LiveId" clId="{BDE79E58-CF9F-41CC-8448-05BBBD3001C6}" dt="2020-05-28T02:47:52.627" v="941" actId="478"/>
          <ac:spMkLst>
            <pc:docMk/>
            <pc:sldMk cId="0" sldId="259"/>
            <ac:spMk id="611" creationId="{00000000-0000-0000-0000-000000000000}"/>
          </ac:spMkLst>
        </pc:spChg>
        <pc:spChg chg="del">
          <ac:chgData name="Trenny Mongar" userId="f3235382a4a7a8bc" providerId="LiveId" clId="{BDE79E58-CF9F-41CC-8448-05BBBD3001C6}" dt="2020-05-28T02:47:52.627" v="941" actId="478"/>
          <ac:spMkLst>
            <pc:docMk/>
            <pc:sldMk cId="0" sldId="259"/>
            <ac:spMk id="612" creationId="{00000000-0000-0000-0000-000000000000}"/>
          </ac:spMkLst>
        </pc:spChg>
        <pc:spChg chg="del">
          <ac:chgData name="Trenny Mongar" userId="f3235382a4a7a8bc" providerId="LiveId" clId="{BDE79E58-CF9F-41CC-8448-05BBBD3001C6}" dt="2020-05-28T02:47:52.627" v="941" actId="478"/>
          <ac:spMkLst>
            <pc:docMk/>
            <pc:sldMk cId="0" sldId="259"/>
            <ac:spMk id="613" creationId="{00000000-0000-0000-0000-000000000000}"/>
          </ac:spMkLst>
        </pc:spChg>
        <pc:spChg chg="del">
          <ac:chgData name="Trenny Mongar" userId="f3235382a4a7a8bc" providerId="LiveId" clId="{BDE79E58-CF9F-41CC-8448-05BBBD3001C6}" dt="2020-05-28T02:47:52.627" v="941" actId="478"/>
          <ac:spMkLst>
            <pc:docMk/>
            <pc:sldMk cId="0" sldId="259"/>
            <ac:spMk id="614" creationId="{00000000-0000-0000-0000-000000000000}"/>
          </ac:spMkLst>
        </pc:spChg>
        <pc:spChg chg="del">
          <ac:chgData name="Trenny Mongar" userId="f3235382a4a7a8bc" providerId="LiveId" clId="{BDE79E58-CF9F-41CC-8448-05BBBD3001C6}" dt="2020-05-28T02:47:52.627" v="941" actId="478"/>
          <ac:spMkLst>
            <pc:docMk/>
            <pc:sldMk cId="0" sldId="259"/>
            <ac:spMk id="615" creationId="{00000000-0000-0000-0000-000000000000}"/>
          </ac:spMkLst>
        </pc:spChg>
        <pc:spChg chg="del">
          <ac:chgData name="Trenny Mongar" userId="f3235382a4a7a8bc" providerId="LiveId" clId="{BDE79E58-CF9F-41CC-8448-05BBBD3001C6}" dt="2020-05-28T02:47:52.627" v="941" actId="478"/>
          <ac:spMkLst>
            <pc:docMk/>
            <pc:sldMk cId="0" sldId="259"/>
            <ac:spMk id="616" creationId="{00000000-0000-0000-0000-000000000000}"/>
          </ac:spMkLst>
        </pc:spChg>
        <pc:spChg chg="del">
          <ac:chgData name="Trenny Mongar" userId="f3235382a4a7a8bc" providerId="LiveId" clId="{BDE79E58-CF9F-41CC-8448-05BBBD3001C6}" dt="2020-05-28T02:47:52.627" v="941" actId="478"/>
          <ac:spMkLst>
            <pc:docMk/>
            <pc:sldMk cId="0" sldId="259"/>
            <ac:spMk id="617" creationId="{00000000-0000-0000-0000-000000000000}"/>
          </ac:spMkLst>
        </pc:spChg>
        <pc:spChg chg="del">
          <ac:chgData name="Trenny Mongar" userId="f3235382a4a7a8bc" providerId="LiveId" clId="{BDE79E58-CF9F-41CC-8448-05BBBD3001C6}" dt="2020-05-28T02:47:52.627" v="941" actId="478"/>
          <ac:spMkLst>
            <pc:docMk/>
            <pc:sldMk cId="0" sldId="259"/>
            <ac:spMk id="618" creationId="{00000000-0000-0000-0000-000000000000}"/>
          </ac:spMkLst>
        </pc:spChg>
        <pc:spChg chg="del">
          <ac:chgData name="Trenny Mongar" userId="f3235382a4a7a8bc" providerId="LiveId" clId="{BDE79E58-CF9F-41CC-8448-05BBBD3001C6}" dt="2020-05-28T02:47:52.627" v="941" actId="478"/>
          <ac:spMkLst>
            <pc:docMk/>
            <pc:sldMk cId="0" sldId="259"/>
            <ac:spMk id="619" creationId="{00000000-0000-0000-0000-000000000000}"/>
          </ac:spMkLst>
        </pc:spChg>
        <pc:spChg chg="del">
          <ac:chgData name="Trenny Mongar" userId="f3235382a4a7a8bc" providerId="LiveId" clId="{BDE79E58-CF9F-41CC-8448-05BBBD3001C6}" dt="2020-05-28T02:47:52.627" v="941" actId="478"/>
          <ac:spMkLst>
            <pc:docMk/>
            <pc:sldMk cId="0" sldId="259"/>
            <ac:spMk id="620" creationId="{00000000-0000-0000-0000-000000000000}"/>
          </ac:spMkLst>
        </pc:spChg>
        <pc:spChg chg="del">
          <ac:chgData name="Trenny Mongar" userId="f3235382a4a7a8bc" providerId="LiveId" clId="{BDE79E58-CF9F-41CC-8448-05BBBD3001C6}" dt="2020-05-28T02:47:52.627" v="941" actId="478"/>
          <ac:spMkLst>
            <pc:docMk/>
            <pc:sldMk cId="0" sldId="259"/>
            <ac:spMk id="621" creationId="{00000000-0000-0000-0000-000000000000}"/>
          </ac:spMkLst>
        </pc:spChg>
        <pc:spChg chg="del">
          <ac:chgData name="Trenny Mongar" userId="f3235382a4a7a8bc" providerId="LiveId" clId="{BDE79E58-CF9F-41CC-8448-05BBBD3001C6}" dt="2020-05-28T02:47:52.627" v="941" actId="478"/>
          <ac:spMkLst>
            <pc:docMk/>
            <pc:sldMk cId="0" sldId="259"/>
            <ac:spMk id="622" creationId="{00000000-0000-0000-0000-000000000000}"/>
          </ac:spMkLst>
        </pc:spChg>
        <pc:spChg chg="del">
          <ac:chgData name="Trenny Mongar" userId="f3235382a4a7a8bc" providerId="LiveId" clId="{BDE79E58-CF9F-41CC-8448-05BBBD3001C6}" dt="2020-05-28T02:47:52.627" v="941" actId="478"/>
          <ac:spMkLst>
            <pc:docMk/>
            <pc:sldMk cId="0" sldId="259"/>
            <ac:spMk id="623" creationId="{00000000-0000-0000-0000-000000000000}"/>
          </ac:spMkLst>
        </pc:spChg>
        <pc:spChg chg="del">
          <ac:chgData name="Trenny Mongar" userId="f3235382a4a7a8bc" providerId="LiveId" clId="{BDE79E58-CF9F-41CC-8448-05BBBD3001C6}" dt="2020-05-28T02:47:52.627" v="941" actId="478"/>
          <ac:spMkLst>
            <pc:docMk/>
            <pc:sldMk cId="0" sldId="259"/>
            <ac:spMk id="624" creationId="{00000000-0000-0000-0000-000000000000}"/>
          </ac:spMkLst>
        </pc:spChg>
        <pc:spChg chg="del">
          <ac:chgData name="Trenny Mongar" userId="f3235382a4a7a8bc" providerId="LiveId" clId="{BDE79E58-CF9F-41CC-8448-05BBBD3001C6}" dt="2020-05-28T02:47:52.627" v="941" actId="478"/>
          <ac:spMkLst>
            <pc:docMk/>
            <pc:sldMk cId="0" sldId="259"/>
            <ac:spMk id="625" creationId="{00000000-0000-0000-0000-000000000000}"/>
          </ac:spMkLst>
        </pc:spChg>
        <pc:spChg chg="del">
          <ac:chgData name="Trenny Mongar" userId="f3235382a4a7a8bc" providerId="LiveId" clId="{BDE79E58-CF9F-41CC-8448-05BBBD3001C6}" dt="2020-05-28T02:47:52.627" v="941" actId="478"/>
          <ac:spMkLst>
            <pc:docMk/>
            <pc:sldMk cId="0" sldId="259"/>
            <ac:spMk id="626" creationId="{00000000-0000-0000-0000-000000000000}"/>
          </ac:spMkLst>
        </pc:spChg>
        <pc:spChg chg="del">
          <ac:chgData name="Trenny Mongar" userId="f3235382a4a7a8bc" providerId="LiveId" clId="{BDE79E58-CF9F-41CC-8448-05BBBD3001C6}" dt="2020-05-28T02:47:52.627" v="941" actId="478"/>
          <ac:spMkLst>
            <pc:docMk/>
            <pc:sldMk cId="0" sldId="259"/>
            <ac:spMk id="627" creationId="{00000000-0000-0000-0000-000000000000}"/>
          </ac:spMkLst>
        </pc:spChg>
        <pc:spChg chg="del">
          <ac:chgData name="Trenny Mongar" userId="f3235382a4a7a8bc" providerId="LiveId" clId="{BDE79E58-CF9F-41CC-8448-05BBBD3001C6}" dt="2020-05-28T02:47:52.627" v="941" actId="478"/>
          <ac:spMkLst>
            <pc:docMk/>
            <pc:sldMk cId="0" sldId="259"/>
            <ac:spMk id="628" creationId="{00000000-0000-0000-0000-000000000000}"/>
          </ac:spMkLst>
        </pc:spChg>
        <pc:spChg chg="del">
          <ac:chgData name="Trenny Mongar" userId="f3235382a4a7a8bc" providerId="LiveId" clId="{BDE79E58-CF9F-41CC-8448-05BBBD3001C6}" dt="2020-05-28T02:47:52.627" v="941" actId="478"/>
          <ac:spMkLst>
            <pc:docMk/>
            <pc:sldMk cId="0" sldId="259"/>
            <ac:spMk id="629" creationId="{00000000-0000-0000-0000-000000000000}"/>
          </ac:spMkLst>
        </pc:spChg>
        <pc:spChg chg="del">
          <ac:chgData name="Trenny Mongar" userId="f3235382a4a7a8bc" providerId="LiveId" clId="{BDE79E58-CF9F-41CC-8448-05BBBD3001C6}" dt="2020-05-28T02:47:52.627" v="941" actId="478"/>
          <ac:spMkLst>
            <pc:docMk/>
            <pc:sldMk cId="0" sldId="259"/>
            <ac:spMk id="630" creationId="{00000000-0000-0000-0000-000000000000}"/>
          </ac:spMkLst>
        </pc:spChg>
        <pc:spChg chg="del">
          <ac:chgData name="Trenny Mongar" userId="f3235382a4a7a8bc" providerId="LiveId" clId="{BDE79E58-CF9F-41CC-8448-05BBBD3001C6}" dt="2020-05-28T02:47:52.627" v="941" actId="478"/>
          <ac:spMkLst>
            <pc:docMk/>
            <pc:sldMk cId="0" sldId="259"/>
            <ac:spMk id="631" creationId="{00000000-0000-0000-0000-000000000000}"/>
          </ac:spMkLst>
        </pc:spChg>
        <pc:spChg chg="del">
          <ac:chgData name="Trenny Mongar" userId="f3235382a4a7a8bc" providerId="LiveId" clId="{BDE79E58-CF9F-41CC-8448-05BBBD3001C6}" dt="2020-05-28T02:47:52.627" v="941" actId="478"/>
          <ac:spMkLst>
            <pc:docMk/>
            <pc:sldMk cId="0" sldId="259"/>
            <ac:spMk id="632" creationId="{00000000-0000-0000-0000-000000000000}"/>
          </ac:spMkLst>
        </pc:spChg>
        <pc:spChg chg="del">
          <ac:chgData name="Trenny Mongar" userId="f3235382a4a7a8bc" providerId="LiveId" clId="{BDE79E58-CF9F-41CC-8448-05BBBD3001C6}" dt="2020-05-28T02:47:52.627" v="941" actId="478"/>
          <ac:spMkLst>
            <pc:docMk/>
            <pc:sldMk cId="0" sldId="259"/>
            <ac:spMk id="633" creationId="{00000000-0000-0000-0000-000000000000}"/>
          </ac:spMkLst>
        </pc:spChg>
        <pc:spChg chg="del">
          <ac:chgData name="Trenny Mongar" userId="f3235382a4a7a8bc" providerId="LiveId" clId="{BDE79E58-CF9F-41CC-8448-05BBBD3001C6}" dt="2020-05-28T02:47:52.627" v="941" actId="478"/>
          <ac:spMkLst>
            <pc:docMk/>
            <pc:sldMk cId="0" sldId="259"/>
            <ac:spMk id="634" creationId="{00000000-0000-0000-0000-000000000000}"/>
          </ac:spMkLst>
        </pc:spChg>
        <pc:spChg chg="del">
          <ac:chgData name="Trenny Mongar" userId="f3235382a4a7a8bc" providerId="LiveId" clId="{BDE79E58-CF9F-41CC-8448-05BBBD3001C6}" dt="2020-05-28T02:47:52.627" v="941" actId="478"/>
          <ac:spMkLst>
            <pc:docMk/>
            <pc:sldMk cId="0" sldId="259"/>
            <ac:spMk id="635" creationId="{00000000-0000-0000-0000-000000000000}"/>
          </ac:spMkLst>
        </pc:spChg>
        <pc:spChg chg="del">
          <ac:chgData name="Trenny Mongar" userId="f3235382a4a7a8bc" providerId="LiveId" clId="{BDE79E58-CF9F-41CC-8448-05BBBD3001C6}" dt="2020-05-28T02:47:52.627" v="941" actId="478"/>
          <ac:spMkLst>
            <pc:docMk/>
            <pc:sldMk cId="0" sldId="259"/>
            <ac:spMk id="636" creationId="{00000000-0000-0000-0000-000000000000}"/>
          </ac:spMkLst>
        </pc:spChg>
        <pc:spChg chg="del">
          <ac:chgData name="Trenny Mongar" userId="f3235382a4a7a8bc" providerId="LiveId" clId="{BDE79E58-CF9F-41CC-8448-05BBBD3001C6}" dt="2020-05-28T02:47:52.627" v="941" actId="478"/>
          <ac:spMkLst>
            <pc:docMk/>
            <pc:sldMk cId="0" sldId="259"/>
            <ac:spMk id="637" creationId="{00000000-0000-0000-0000-000000000000}"/>
          </ac:spMkLst>
        </pc:spChg>
        <pc:spChg chg="del">
          <ac:chgData name="Trenny Mongar" userId="f3235382a4a7a8bc" providerId="LiveId" clId="{BDE79E58-CF9F-41CC-8448-05BBBD3001C6}" dt="2020-05-28T02:47:52.627" v="941" actId="478"/>
          <ac:spMkLst>
            <pc:docMk/>
            <pc:sldMk cId="0" sldId="259"/>
            <ac:spMk id="638" creationId="{00000000-0000-0000-0000-000000000000}"/>
          </ac:spMkLst>
        </pc:spChg>
        <pc:spChg chg="del">
          <ac:chgData name="Trenny Mongar" userId="f3235382a4a7a8bc" providerId="LiveId" clId="{BDE79E58-CF9F-41CC-8448-05BBBD3001C6}" dt="2020-05-28T02:47:52.627" v="941" actId="478"/>
          <ac:spMkLst>
            <pc:docMk/>
            <pc:sldMk cId="0" sldId="259"/>
            <ac:spMk id="639" creationId="{00000000-0000-0000-0000-000000000000}"/>
          </ac:spMkLst>
        </pc:spChg>
        <pc:spChg chg="del">
          <ac:chgData name="Trenny Mongar" userId="f3235382a4a7a8bc" providerId="LiveId" clId="{BDE79E58-CF9F-41CC-8448-05BBBD3001C6}" dt="2020-05-28T02:47:52.627" v="941" actId="478"/>
          <ac:spMkLst>
            <pc:docMk/>
            <pc:sldMk cId="0" sldId="259"/>
            <ac:spMk id="640" creationId="{00000000-0000-0000-0000-000000000000}"/>
          </ac:spMkLst>
        </pc:spChg>
        <pc:spChg chg="del">
          <ac:chgData name="Trenny Mongar" userId="f3235382a4a7a8bc" providerId="LiveId" clId="{BDE79E58-CF9F-41CC-8448-05BBBD3001C6}" dt="2020-05-28T02:47:52.627" v="941" actId="478"/>
          <ac:spMkLst>
            <pc:docMk/>
            <pc:sldMk cId="0" sldId="259"/>
            <ac:spMk id="641" creationId="{00000000-0000-0000-0000-000000000000}"/>
          </ac:spMkLst>
        </pc:spChg>
        <pc:spChg chg="del">
          <ac:chgData name="Trenny Mongar" userId="f3235382a4a7a8bc" providerId="LiveId" clId="{BDE79E58-CF9F-41CC-8448-05BBBD3001C6}" dt="2020-05-28T02:47:52.627" v="941" actId="478"/>
          <ac:spMkLst>
            <pc:docMk/>
            <pc:sldMk cId="0" sldId="259"/>
            <ac:spMk id="642" creationId="{00000000-0000-0000-0000-000000000000}"/>
          </ac:spMkLst>
        </pc:spChg>
        <pc:spChg chg="del">
          <ac:chgData name="Trenny Mongar" userId="f3235382a4a7a8bc" providerId="LiveId" clId="{BDE79E58-CF9F-41CC-8448-05BBBD3001C6}" dt="2020-05-28T02:47:52.627" v="941" actId="478"/>
          <ac:spMkLst>
            <pc:docMk/>
            <pc:sldMk cId="0" sldId="259"/>
            <ac:spMk id="643" creationId="{00000000-0000-0000-0000-000000000000}"/>
          </ac:spMkLst>
        </pc:spChg>
        <pc:spChg chg="del">
          <ac:chgData name="Trenny Mongar" userId="f3235382a4a7a8bc" providerId="LiveId" clId="{BDE79E58-CF9F-41CC-8448-05BBBD3001C6}" dt="2020-05-28T02:47:52.627" v="941" actId="478"/>
          <ac:spMkLst>
            <pc:docMk/>
            <pc:sldMk cId="0" sldId="259"/>
            <ac:spMk id="644" creationId="{00000000-0000-0000-0000-000000000000}"/>
          </ac:spMkLst>
        </pc:spChg>
        <pc:spChg chg="del">
          <ac:chgData name="Trenny Mongar" userId="f3235382a4a7a8bc" providerId="LiveId" clId="{BDE79E58-CF9F-41CC-8448-05BBBD3001C6}" dt="2020-05-28T02:47:52.627" v="941" actId="478"/>
          <ac:spMkLst>
            <pc:docMk/>
            <pc:sldMk cId="0" sldId="259"/>
            <ac:spMk id="645" creationId="{00000000-0000-0000-0000-000000000000}"/>
          </ac:spMkLst>
        </pc:spChg>
        <pc:spChg chg="del">
          <ac:chgData name="Trenny Mongar" userId="f3235382a4a7a8bc" providerId="LiveId" clId="{BDE79E58-CF9F-41CC-8448-05BBBD3001C6}" dt="2020-05-28T02:47:52.627" v="941" actId="478"/>
          <ac:spMkLst>
            <pc:docMk/>
            <pc:sldMk cId="0" sldId="259"/>
            <ac:spMk id="646" creationId="{00000000-0000-0000-0000-000000000000}"/>
          </ac:spMkLst>
        </pc:spChg>
        <pc:spChg chg="del">
          <ac:chgData name="Trenny Mongar" userId="f3235382a4a7a8bc" providerId="LiveId" clId="{BDE79E58-CF9F-41CC-8448-05BBBD3001C6}" dt="2020-05-28T02:47:52.627" v="941" actId="478"/>
          <ac:spMkLst>
            <pc:docMk/>
            <pc:sldMk cId="0" sldId="259"/>
            <ac:spMk id="647" creationId="{00000000-0000-0000-0000-000000000000}"/>
          </ac:spMkLst>
        </pc:spChg>
        <pc:spChg chg="del">
          <ac:chgData name="Trenny Mongar" userId="f3235382a4a7a8bc" providerId="LiveId" clId="{BDE79E58-CF9F-41CC-8448-05BBBD3001C6}" dt="2020-05-28T02:47:52.627" v="941" actId="478"/>
          <ac:spMkLst>
            <pc:docMk/>
            <pc:sldMk cId="0" sldId="259"/>
            <ac:spMk id="648" creationId="{00000000-0000-0000-0000-000000000000}"/>
          </ac:spMkLst>
        </pc:spChg>
        <pc:spChg chg="del">
          <ac:chgData name="Trenny Mongar" userId="f3235382a4a7a8bc" providerId="LiveId" clId="{BDE79E58-CF9F-41CC-8448-05BBBD3001C6}" dt="2020-05-28T02:47:52.627" v="941" actId="478"/>
          <ac:spMkLst>
            <pc:docMk/>
            <pc:sldMk cId="0" sldId="259"/>
            <ac:spMk id="649" creationId="{00000000-0000-0000-0000-000000000000}"/>
          </ac:spMkLst>
        </pc:spChg>
        <pc:spChg chg="del">
          <ac:chgData name="Trenny Mongar" userId="f3235382a4a7a8bc" providerId="LiveId" clId="{BDE79E58-CF9F-41CC-8448-05BBBD3001C6}" dt="2020-05-28T02:47:52.627" v="941" actId="478"/>
          <ac:spMkLst>
            <pc:docMk/>
            <pc:sldMk cId="0" sldId="259"/>
            <ac:spMk id="650" creationId="{00000000-0000-0000-0000-000000000000}"/>
          </ac:spMkLst>
        </pc:spChg>
        <pc:spChg chg="del">
          <ac:chgData name="Trenny Mongar" userId="f3235382a4a7a8bc" providerId="LiveId" clId="{BDE79E58-CF9F-41CC-8448-05BBBD3001C6}" dt="2020-05-28T02:47:52.627" v="941" actId="478"/>
          <ac:spMkLst>
            <pc:docMk/>
            <pc:sldMk cId="0" sldId="259"/>
            <ac:spMk id="651" creationId="{00000000-0000-0000-0000-000000000000}"/>
          </ac:spMkLst>
        </pc:spChg>
        <pc:spChg chg="del">
          <ac:chgData name="Trenny Mongar" userId="f3235382a4a7a8bc" providerId="LiveId" clId="{BDE79E58-CF9F-41CC-8448-05BBBD3001C6}" dt="2020-05-28T02:47:52.627" v="941" actId="478"/>
          <ac:spMkLst>
            <pc:docMk/>
            <pc:sldMk cId="0" sldId="259"/>
            <ac:spMk id="652" creationId="{00000000-0000-0000-0000-000000000000}"/>
          </ac:spMkLst>
        </pc:spChg>
        <pc:spChg chg="del">
          <ac:chgData name="Trenny Mongar" userId="f3235382a4a7a8bc" providerId="LiveId" clId="{BDE79E58-CF9F-41CC-8448-05BBBD3001C6}" dt="2020-05-28T02:47:52.627" v="941" actId="478"/>
          <ac:spMkLst>
            <pc:docMk/>
            <pc:sldMk cId="0" sldId="259"/>
            <ac:spMk id="653" creationId="{00000000-0000-0000-0000-000000000000}"/>
          </ac:spMkLst>
        </pc:spChg>
        <pc:spChg chg="del">
          <ac:chgData name="Trenny Mongar" userId="f3235382a4a7a8bc" providerId="LiveId" clId="{BDE79E58-CF9F-41CC-8448-05BBBD3001C6}" dt="2020-05-28T02:47:52.627" v="941" actId="478"/>
          <ac:spMkLst>
            <pc:docMk/>
            <pc:sldMk cId="0" sldId="259"/>
            <ac:spMk id="654" creationId="{00000000-0000-0000-0000-000000000000}"/>
          </ac:spMkLst>
        </pc:spChg>
        <pc:spChg chg="del">
          <ac:chgData name="Trenny Mongar" userId="f3235382a4a7a8bc" providerId="LiveId" clId="{BDE79E58-CF9F-41CC-8448-05BBBD3001C6}" dt="2020-05-28T02:47:52.627" v="941" actId="478"/>
          <ac:spMkLst>
            <pc:docMk/>
            <pc:sldMk cId="0" sldId="259"/>
            <ac:spMk id="655" creationId="{00000000-0000-0000-0000-000000000000}"/>
          </ac:spMkLst>
        </pc:spChg>
        <pc:spChg chg="del">
          <ac:chgData name="Trenny Mongar" userId="f3235382a4a7a8bc" providerId="LiveId" clId="{BDE79E58-CF9F-41CC-8448-05BBBD3001C6}" dt="2020-05-28T02:47:52.627" v="941" actId="478"/>
          <ac:spMkLst>
            <pc:docMk/>
            <pc:sldMk cId="0" sldId="259"/>
            <ac:spMk id="656" creationId="{00000000-0000-0000-0000-000000000000}"/>
          </ac:spMkLst>
        </pc:spChg>
        <pc:spChg chg="del">
          <ac:chgData name="Trenny Mongar" userId="f3235382a4a7a8bc" providerId="LiveId" clId="{BDE79E58-CF9F-41CC-8448-05BBBD3001C6}" dt="2020-05-28T02:47:52.627" v="941" actId="478"/>
          <ac:spMkLst>
            <pc:docMk/>
            <pc:sldMk cId="0" sldId="259"/>
            <ac:spMk id="657" creationId="{00000000-0000-0000-0000-000000000000}"/>
          </ac:spMkLst>
        </pc:spChg>
        <pc:spChg chg="del">
          <ac:chgData name="Trenny Mongar" userId="f3235382a4a7a8bc" providerId="LiveId" clId="{BDE79E58-CF9F-41CC-8448-05BBBD3001C6}" dt="2020-05-28T02:47:52.627" v="941" actId="478"/>
          <ac:spMkLst>
            <pc:docMk/>
            <pc:sldMk cId="0" sldId="259"/>
            <ac:spMk id="658" creationId="{00000000-0000-0000-0000-000000000000}"/>
          </ac:spMkLst>
        </pc:spChg>
        <pc:spChg chg="del">
          <ac:chgData name="Trenny Mongar" userId="f3235382a4a7a8bc" providerId="LiveId" clId="{BDE79E58-CF9F-41CC-8448-05BBBD3001C6}" dt="2020-05-28T02:47:52.627" v="941" actId="478"/>
          <ac:spMkLst>
            <pc:docMk/>
            <pc:sldMk cId="0" sldId="259"/>
            <ac:spMk id="659" creationId="{00000000-0000-0000-0000-000000000000}"/>
          </ac:spMkLst>
        </pc:spChg>
        <pc:spChg chg="del">
          <ac:chgData name="Trenny Mongar" userId="f3235382a4a7a8bc" providerId="LiveId" clId="{BDE79E58-CF9F-41CC-8448-05BBBD3001C6}" dt="2020-05-28T02:47:52.627" v="941" actId="478"/>
          <ac:spMkLst>
            <pc:docMk/>
            <pc:sldMk cId="0" sldId="259"/>
            <ac:spMk id="660" creationId="{00000000-0000-0000-0000-000000000000}"/>
          </ac:spMkLst>
        </pc:spChg>
        <pc:spChg chg="del">
          <ac:chgData name="Trenny Mongar" userId="f3235382a4a7a8bc" providerId="LiveId" clId="{BDE79E58-CF9F-41CC-8448-05BBBD3001C6}" dt="2020-05-28T02:47:52.627" v="941" actId="478"/>
          <ac:spMkLst>
            <pc:docMk/>
            <pc:sldMk cId="0" sldId="259"/>
            <ac:spMk id="661" creationId="{00000000-0000-0000-0000-000000000000}"/>
          </ac:spMkLst>
        </pc:spChg>
        <pc:spChg chg="del">
          <ac:chgData name="Trenny Mongar" userId="f3235382a4a7a8bc" providerId="LiveId" clId="{BDE79E58-CF9F-41CC-8448-05BBBD3001C6}" dt="2020-05-28T02:47:52.627" v="941" actId="478"/>
          <ac:spMkLst>
            <pc:docMk/>
            <pc:sldMk cId="0" sldId="259"/>
            <ac:spMk id="662" creationId="{00000000-0000-0000-0000-000000000000}"/>
          </ac:spMkLst>
        </pc:spChg>
        <pc:spChg chg="del">
          <ac:chgData name="Trenny Mongar" userId="f3235382a4a7a8bc" providerId="LiveId" clId="{BDE79E58-CF9F-41CC-8448-05BBBD3001C6}" dt="2020-05-28T02:47:52.627" v="941" actId="478"/>
          <ac:spMkLst>
            <pc:docMk/>
            <pc:sldMk cId="0" sldId="259"/>
            <ac:spMk id="663" creationId="{00000000-0000-0000-0000-000000000000}"/>
          </ac:spMkLst>
        </pc:spChg>
        <pc:spChg chg="del">
          <ac:chgData name="Trenny Mongar" userId="f3235382a4a7a8bc" providerId="LiveId" clId="{BDE79E58-CF9F-41CC-8448-05BBBD3001C6}" dt="2020-05-28T02:47:52.627" v="941" actId="478"/>
          <ac:spMkLst>
            <pc:docMk/>
            <pc:sldMk cId="0" sldId="259"/>
            <ac:spMk id="664" creationId="{00000000-0000-0000-0000-000000000000}"/>
          </ac:spMkLst>
        </pc:spChg>
        <pc:spChg chg="del">
          <ac:chgData name="Trenny Mongar" userId="f3235382a4a7a8bc" providerId="LiveId" clId="{BDE79E58-CF9F-41CC-8448-05BBBD3001C6}" dt="2020-05-28T02:47:52.627" v="941" actId="478"/>
          <ac:spMkLst>
            <pc:docMk/>
            <pc:sldMk cId="0" sldId="259"/>
            <ac:spMk id="665" creationId="{00000000-0000-0000-0000-000000000000}"/>
          </ac:spMkLst>
        </pc:spChg>
        <pc:spChg chg="del">
          <ac:chgData name="Trenny Mongar" userId="f3235382a4a7a8bc" providerId="LiveId" clId="{BDE79E58-CF9F-41CC-8448-05BBBD3001C6}" dt="2020-05-28T02:47:52.627" v="941" actId="478"/>
          <ac:spMkLst>
            <pc:docMk/>
            <pc:sldMk cId="0" sldId="259"/>
            <ac:spMk id="666" creationId="{00000000-0000-0000-0000-000000000000}"/>
          </ac:spMkLst>
        </pc:spChg>
        <pc:spChg chg="del">
          <ac:chgData name="Trenny Mongar" userId="f3235382a4a7a8bc" providerId="LiveId" clId="{BDE79E58-CF9F-41CC-8448-05BBBD3001C6}" dt="2020-05-28T02:47:52.627" v="941" actId="478"/>
          <ac:spMkLst>
            <pc:docMk/>
            <pc:sldMk cId="0" sldId="259"/>
            <ac:spMk id="667" creationId="{00000000-0000-0000-0000-000000000000}"/>
          </ac:spMkLst>
        </pc:spChg>
        <pc:spChg chg="del">
          <ac:chgData name="Trenny Mongar" userId="f3235382a4a7a8bc" providerId="LiveId" clId="{BDE79E58-CF9F-41CC-8448-05BBBD3001C6}" dt="2020-05-28T02:47:47.857" v="940" actId="478"/>
          <ac:spMkLst>
            <pc:docMk/>
            <pc:sldMk cId="0" sldId="259"/>
            <ac:spMk id="668" creationId="{00000000-0000-0000-0000-000000000000}"/>
          </ac:spMkLst>
        </pc:spChg>
        <pc:spChg chg="del">
          <ac:chgData name="Trenny Mongar" userId="f3235382a4a7a8bc" providerId="LiveId" clId="{BDE79E58-CF9F-41CC-8448-05BBBD3001C6}" dt="2020-05-28T02:47:52.627" v="941" actId="478"/>
          <ac:spMkLst>
            <pc:docMk/>
            <pc:sldMk cId="0" sldId="259"/>
            <ac:spMk id="669" creationId="{00000000-0000-0000-0000-000000000000}"/>
          </ac:spMkLst>
        </pc:spChg>
        <pc:spChg chg="del">
          <ac:chgData name="Trenny Mongar" userId="f3235382a4a7a8bc" providerId="LiveId" clId="{BDE79E58-CF9F-41CC-8448-05BBBD3001C6}" dt="2020-05-28T02:47:52.627" v="941" actId="478"/>
          <ac:spMkLst>
            <pc:docMk/>
            <pc:sldMk cId="0" sldId="259"/>
            <ac:spMk id="670" creationId="{00000000-0000-0000-0000-000000000000}"/>
          </ac:spMkLst>
        </pc:spChg>
        <pc:spChg chg="del">
          <ac:chgData name="Trenny Mongar" userId="f3235382a4a7a8bc" providerId="LiveId" clId="{BDE79E58-CF9F-41CC-8448-05BBBD3001C6}" dt="2020-05-28T02:47:52.627" v="941" actId="478"/>
          <ac:spMkLst>
            <pc:docMk/>
            <pc:sldMk cId="0" sldId="259"/>
            <ac:spMk id="671" creationId="{00000000-0000-0000-0000-000000000000}"/>
          </ac:spMkLst>
        </pc:spChg>
        <pc:spChg chg="del">
          <ac:chgData name="Trenny Mongar" userId="f3235382a4a7a8bc" providerId="LiveId" clId="{BDE79E58-CF9F-41CC-8448-05BBBD3001C6}" dt="2020-05-28T02:47:52.627" v="941" actId="478"/>
          <ac:spMkLst>
            <pc:docMk/>
            <pc:sldMk cId="0" sldId="259"/>
            <ac:spMk id="672" creationId="{00000000-0000-0000-0000-000000000000}"/>
          </ac:spMkLst>
        </pc:spChg>
        <pc:spChg chg="del">
          <ac:chgData name="Trenny Mongar" userId="f3235382a4a7a8bc" providerId="LiveId" clId="{BDE79E58-CF9F-41CC-8448-05BBBD3001C6}" dt="2020-05-28T02:47:52.627" v="941" actId="478"/>
          <ac:spMkLst>
            <pc:docMk/>
            <pc:sldMk cId="0" sldId="259"/>
            <ac:spMk id="673" creationId="{00000000-0000-0000-0000-000000000000}"/>
          </ac:spMkLst>
        </pc:spChg>
        <pc:spChg chg="del">
          <ac:chgData name="Trenny Mongar" userId="f3235382a4a7a8bc" providerId="LiveId" clId="{BDE79E58-CF9F-41CC-8448-05BBBD3001C6}" dt="2020-05-28T02:47:52.627" v="941" actId="478"/>
          <ac:spMkLst>
            <pc:docMk/>
            <pc:sldMk cId="0" sldId="259"/>
            <ac:spMk id="674" creationId="{00000000-0000-0000-0000-000000000000}"/>
          </ac:spMkLst>
        </pc:spChg>
        <pc:spChg chg="del">
          <ac:chgData name="Trenny Mongar" userId="f3235382a4a7a8bc" providerId="LiveId" clId="{BDE79E58-CF9F-41CC-8448-05BBBD3001C6}" dt="2020-05-28T02:47:52.627" v="941" actId="478"/>
          <ac:spMkLst>
            <pc:docMk/>
            <pc:sldMk cId="0" sldId="259"/>
            <ac:spMk id="675" creationId="{00000000-0000-0000-0000-000000000000}"/>
          </ac:spMkLst>
        </pc:spChg>
        <pc:spChg chg="del">
          <ac:chgData name="Trenny Mongar" userId="f3235382a4a7a8bc" providerId="LiveId" clId="{BDE79E58-CF9F-41CC-8448-05BBBD3001C6}" dt="2020-05-28T02:47:52.627" v="941" actId="478"/>
          <ac:spMkLst>
            <pc:docMk/>
            <pc:sldMk cId="0" sldId="259"/>
            <ac:spMk id="676" creationId="{00000000-0000-0000-0000-000000000000}"/>
          </ac:spMkLst>
        </pc:spChg>
        <pc:spChg chg="del">
          <ac:chgData name="Trenny Mongar" userId="f3235382a4a7a8bc" providerId="LiveId" clId="{BDE79E58-CF9F-41CC-8448-05BBBD3001C6}" dt="2020-05-28T02:47:52.627" v="941" actId="478"/>
          <ac:spMkLst>
            <pc:docMk/>
            <pc:sldMk cId="0" sldId="259"/>
            <ac:spMk id="677" creationId="{00000000-0000-0000-0000-000000000000}"/>
          </ac:spMkLst>
        </pc:spChg>
        <pc:spChg chg="del">
          <ac:chgData name="Trenny Mongar" userId="f3235382a4a7a8bc" providerId="LiveId" clId="{BDE79E58-CF9F-41CC-8448-05BBBD3001C6}" dt="2020-05-28T02:47:52.627" v="941" actId="478"/>
          <ac:spMkLst>
            <pc:docMk/>
            <pc:sldMk cId="0" sldId="259"/>
            <ac:spMk id="678" creationId="{00000000-0000-0000-0000-000000000000}"/>
          </ac:spMkLst>
        </pc:spChg>
        <pc:spChg chg="del">
          <ac:chgData name="Trenny Mongar" userId="f3235382a4a7a8bc" providerId="LiveId" clId="{BDE79E58-CF9F-41CC-8448-05BBBD3001C6}" dt="2020-05-28T02:47:52.627" v="941" actId="478"/>
          <ac:spMkLst>
            <pc:docMk/>
            <pc:sldMk cId="0" sldId="259"/>
            <ac:spMk id="679" creationId="{00000000-0000-0000-0000-000000000000}"/>
          </ac:spMkLst>
        </pc:spChg>
        <pc:spChg chg="del">
          <ac:chgData name="Trenny Mongar" userId="f3235382a4a7a8bc" providerId="LiveId" clId="{BDE79E58-CF9F-41CC-8448-05BBBD3001C6}" dt="2020-05-28T02:47:52.627" v="941" actId="478"/>
          <ac:spMkLst>
            <pc:docMk/>
            <pc:sldMk cId="0" sldId="259"/>
            <ac:spMk id="680" creationId="{00000000-0000-0000-0000-000000000000}"/>
          </ac:spMkLst>
        </pc:spChg>
        <pc:spChg chg="del">
          <ac:chgData name="Trenny Mongar" userId="f3235382a4a7a8bc" providerId="LiveId" clId="{BDE79E58-CF9F-41CC-8448-05BBBD3001C6}" dt="2020-05-28T02:47:52.627" v="941" actId="478"/>
          <ac:spMkLst>
            <pc:docMk/>
            <pc:sldMk cId="0" sldId="259"/>
            <ac:spMk id="681" creationId="{00000000-0000-0000-0000-000000000000}"/>
          </ac:spMkLst>
        </pc:spChg>
        <pc:spChg chg="del">
          <ac:chgData name="Trenny Mongar" userId="f3235382a4a7a8bc" providerId="LiveId" clId="{BDE79E58-CF9F-41CC-8448-05BBBD3001C6}" dt="2020-05-28T02:47:52.627" v="941" actId="478"/>
          <ac:spMkLst>
            <pc:docMk/>
            <pc:sldMk cId="0" sldId="259"/>
            <ac:spMk id="682" creationId="{00000000-0000-0000-0000-000000000000}"/>
          </ac:spMkLst>
        </pc:spChg>
        <pc:spChg chg="del">
          <ac:chgData name="Trenny Mongar" userId="f3235382a4a7a8bc" providerId="LiveId" clId="{BDE79E58-CF9F-41CC-8448-05BBBD3001C6}" dt="2020-05-28T02:47:52.627" v="941" actId="478"/>
          <ac:spMkLst>
            <pc:docMk/>
            <pc:sldMk cId="0" sldId="259"/>
            <ac:spMk id="683" creationId="{00000000-0000-0000-0000-000000000000}"/>
          </ac:spMkLst>
        </pc:spChg>
        <pc:spChg chg="del">
          <ac:chgData name="Trenny Mongar" userId="f3235382a4a7a8bc" providerId="LiveId" clId="{BDE79E58-CF9F-41CC-8448-05BBBD3001C6}" dt="2020-05-28T02:47:52.627" v="941" actId="478"/>
          <ac:spMkLst>
            <pc:docMk/>
            <pc:sldMk cId="0" sldId="259"/>
            <ac:spMk id="684" creationId="{00000000-0000-0000-0000-000000000000}"/>
          </ac:spMkLst>
        </pc:spChg>
        <pc:spChg chg="del">
          <ac:chgData name="Trenny Mongar" userId="f3235382a4a7a8bc" providerId="LiveId" clId="{BDE79E58-CF9F-41CC-8448-05BBBD3001C6}" dt="2020-05-28T02:47:52.627" v="941" actId="478"/>
          <ac:spMkLst>
            <pc:docMk/>
            <pc:sldMk cId="0" sldId="259"/>
            <ac:spMk id="685" creationId="{00000000-0000-0000-0000-000000000000}"/>
          </ac:spMkLst>
        </pc:spChg>
        <pc:spChg chg="del">
          <ac:chgData name="Trenny Mongar" userId="f3235382a4a7a8bc" providerId="LiveId" clId="{BDE79E58-CF9F-41CC-8448-05BBBD3001C6}" dt="2020-05-28T02:47:52.627" v="941" actId="478"/>
          <ac:spMkLst>
            <pc:docMk/>
            <pc:sldMk cId="0" sldId="259"/>
            <ac:spMk id="686" creationId="{00000000-0000-0000-0000-000000000000}"/>
          </ac:spMkLst>
        </pc:spChg>
        <pc:spChg chg="del">
          <ac:chgData name="Trenny Mongar" userId="f3235382a4a7a8bc" providerId="LiveId" clId="{BDE79E58-CF9F-41CC-8448-05BBBD3001C6}" dt="2020-05-28T02:47:52.627" v="941" actId="478"/>
          <ac:spMkLst>
            <pc:docMk/>
            <pc:sldMk cId="0" sldId="259"/>
            <ac:spMk id="687" creationId="{00000000-0000-0000-0000-000000000000}"/>
          </ac:spMkLst>
        </pc:spChg>
        <pc:spChg chg="del">
          <ac:chgData name="Trenny Mongar" userId="f3235382a4a7a8bc" providerId="LiveId" clId="{BDE79E58-CF9F-41CC-8448-05BBBD3001C6}" dt="2020-05-28T02:47:52.627" v="941" actId="478"/>
          <ac:spMkLst>
            <pc:docMk/>
            <pc:sldMk cId="0" sldId="259"/>
            <ac:spMk id="688" creationId="{00000000-0000-0000-0000-000000000000}"/>
          </ac:spMkLst>
        </pc:spChg>
        <pc:spChg chg="del">
          <ac:chgData name="Trenny Mongar" userId="f3235382a4a7a8bc" providerId="LiveId" clId="{BDE79E58-CF9F-41CC-8448-05BBBD3001C6}" dt="2020-05-28T02:47:52.627" v="941" actId="478"/>
          <ac:spMkLst>
            <pc:docMk/>
            <pc:sldMk cId="0" sldId="259"/>
            <ac:spMk id="689" creationId="{00000000-0000-0000-0000-000000000000}"/>
          </ac:spMkLst>
        </pc:spChg>
        <pc:spChg chg="del">
          <ac:chgData name="Trenny Mongar" userId="f3235382a4a7a8bc" providerId="LiveId" clId="{BDE79E58-CF9F-41CC-8448-05BBBD3001C6}" dt="2020-05-28T02:47:52.627" v="941" actId="478"/>
          <ac:spMkLst>
            <pc:docMk/>
            <pc:sldMk cId="0" sldId="259"/>
            <ac:spMk id="690" creationId="{00000000-0000-0000-0000-000000000000}"/>
          </ac:spMkLst>
        </pc:spChg>
        <pc:spChg chg="del">
          <ac:chgData name="Trenny Mongar" userId="f3235382a4a7a8bc" providerId="LiveId" clId="{BDE79E58-CF9F-41CC-8448-05BBBD3001C6}" dt="2020-05-28T02:47:52.627" v="941" actId="478"/>
          <ac:spMkLst>
            <pc:docMk/>
            <pc:sldMk cId="0" sldId="259"/>
            <ac:spMk id="691" creationId="{00000000-0000-0000-0000-000000000000}"/>
          </ac:spMkLst>
        </pc:spChg>
        <pc:spChg chg="del">
          <ac:chgData name="Trenny Mongar" userId="f3235382a4a7a8bc" providerId="LiveId" clId="{BDE79E58-CF9F-41CC-8448-05BBBD3001C6}" dt="2020-05-28T02:47:52.627" v="941" actId="478"/>
          <ac:spMkLst>
            <pc:docMk/>
            <pc:sldMk cId="0" sldId="259"/>
            <ac:spMk id="692" creationId="{00000000-0000-0000-0000-000000000000}"/>
          </ac:spMkLst>
        </pc:spChg>
        <pc:spChg chg="del">
          <ac:chgData name="Trenny Mongar" userId="f3235382a4a7a8bc" providerId="LiveId" clId="{BDE79E58-CF9F-41CC-8448-05BBBD3001C6}" dt="2020-05-28T02:47:52.627" v="941" actId="478"/>
          <ac:spMkLst>
            <pc:docMk/>
            <pc:sldMk cId="0" sldId="259"/>
            <ac:spMk id="693" creationId="{00000000-0000-0000-0000-000000000000}"/>
          </ac:spMkLst>
        </pc:spChg>
        <pc:spChg chg="del">
          <ac:chgData name="Trenny Mongar" userId="f3235382a4a7a8bc" providerId="LiveId" clId="{BDE79E58-CF9F-41CC-8448-05BBBD3001C6}" dt="2020-05-28T02:47:52.627" v="941" actId="478"/>
          <ac:spMkLst>
            <pc:docMk/>
            <pc:sldMk cId="0" sldId="259"/>
            <ac:spMk id="694" creationId="{00000000-0000-0000-0000-000000000000}"/>
          </ac:spMkLst>
        </pc:spChg>
        <pc:spChg chg="del">
          <ac:chgData name="Trenny Mongar" userId="f3235382a4a7a8bc" providerId="LiveId" clId="{BDE79E58-CF9F-41CC-8448-05BBBD3001C6}" dt="2020-05-28T02:47:52.627" v="941" actId="478"/>
          <ac:spMkLst>
            <pc:docMk/>
            <pc:sldMk cId="0" sldId="259"/>
            <ac:spMk id="695" creationId="{00000000-0000-0000-0000-000000000000}"/>
          </ac:spMkLst>
        </pc:spChg>
        <pc:spChg chg="del">
          <ac:chgData name="Trenny Mongar" userId="f3235382a4a7a8bc" providerId="LiveId" clId="{BDE79E58-CF9F-41CC-8448-05BBBD3001C6}" dt="2020-05-28T02:47:52.627" v="941" actId="478"/>
          <ac:spMkLst>
            <pc:docMk/>
            <pc:sldMk cId="0" sldId="259"/>
            <ac:spMk id="696" creationId="{00000000-0000-0000-0000-000000000000}"/>
          </ac:spMkLst>
        </pc:spChg>
        <pc:spChg chg="del">
          <ac:chgData name="Trenny Mongar" userId="f3235382a4a7a8bc" providerId="LiveId" clId="{BDE79E58-CF9F-41CC-8448-05BBBD3001C6}" dt="2020-05-28T02:47:52.627" v="941" actId="478"/>
          <ac:spMkLst>
            <pc:docMk/>
            <pc:sldMk cId="0" sldId="259"/>
            <ac:spMk id="697" creationId="{00000000-0000-0000-0000-000000000000}"/>
          </ac:spMkLst>
        </pc:spChg>
        <pc:spChg chg="del">
          <ac:chgData name="Trenny Mongar" userId="f3235382a4a7a8bc" providerId="LiveId" clId="{BDE79E58-CF9F-41CC-8448-05BBBD3001C6}" dt="2020-05-28T02:47:52.627" v="941" actId="478"/>
          <ac:spMkLst>
            <pc:docMk/>
            <pc:sldMk cId="0" sldId="259"/>
            <ac:spMk id="698" creationId="{00000000-0000-0000-0000-000000000000}"/>
          </ac:spMkLst>
        </pc:spChg>
        <pc:spChg chg="del">
          <ac:chgData name="Trenny Mongar" userId="f3235382a4a7a8bc" providerId="LiveId" clId="{BDE79E58-CF9F-41CC-8448-05BBBD3001C6}" dt="2020-05-28T02:47:52.627" v="941" actId="478"/>
          <ac:spMkLst>
            <pc:docMk/>
            <pc:sldMk cId="0" sldId="259"/>
            <ac:spMk id="699" creationId="{00000000-0000-0000-0000-000000000000}"/>
          </ac:spMkLst>
        </pc:spChg>
        <pc:spChg chg="del">
          <ac:chgData name="Trenny Mongar" userId="f3235382a4a7a8bc" providerId="LiveId" clId="{BDE79E58-CF9F-41CC-8448-05BBBD3001C6}" dt="2020-05-28T02:47:52.627" v="941" actId="478"/>
          <ac:spMkLst>
            <pc:docMk/>
            <pc:sldMk cId="0" sldId="259"/>
            <ac:spMk id="700" creationId="{00000000-0000-0000-0000-000000000000}"/>
          </ac:spMkLst>
        </pc:spChg>
        <pc:spChg chg="del">
          <ac:chgData name="Trenny Mongar" userId="f3235382a4a7a8bc" providerId="LiveId" clId="{BDE79E58-CF9F-41CC-8448-05BBBD3001C6}" dt="2020-05-28T02:47:52.627" v="941" actId="478"/>
          <ac:spMkLst>
            <pc:docMk/>
            <pc:sldMk cId="0" sldId="259"/>
            <ac:spMk id="701" creationId="{00000000-0000-0000-0000-000000000000}"/>
          </ac:spMkLst>
        </pc:spChg>
        <pc:spChg chg="del">
          <ac:chgData name="Trenny Mongar" userId="f3235382a4a7a8bc" providerId="LiveId" clId="{BDE79E58-CF9F-41CC-8448-05BBBD3001C6}" dt="2020-05-28T02:47:52.627" v="941" actId="478"/>
          <ac:spMkLst>
            <pc:docMk/>
            <pc:sldMk cId="0" sldId="259"/>
            <ac:spMk id="702" creationId="{00000000-0000-0000-0000-000000000000}"/>
          </ac:spMkLst>
        </pc:spChg>
        <pc:spChg chg="del">
          <ac:chgData name="Trenny Mongar" userId="f3235382a4a7a8bc" providerId="LiveId" clId="{BDE79E58-CF9F-41CC-8448-05BBBD3001C6}" dt="2020-05-28T02:47:52.627" v="941" actId="478"/>
          <ac:spMkLst>
            <pc:docMk/>
            <pc:sldMk cId="0" sldId="259"/>
            <ac:spMk id="703" creationId="{00000000-0000-0000-0000-000000000000}"/>
          </ac:spMkLst>
        </pc:spChg>
        <pc:spChg chg="del">
          <ac:chgData name="Trenny Mongar" userId="f3235382a4a7a8bc" providerId="LiveId" clId="{BDE79E58-CF9F-41CC-8448-05BBBD3001C6}" dt="2020-05-28T02:47:52.627" v="941" actId="478"/>
          <ac:spMkLst>
            <pc:docMk/>
            <pc:sldMk cId="0" sldId="259"/>
            <ac:spMk id="704" creationId="{00000000-0000-0000-0000-000000000000}"/>
          </ac:spMkLst>
        </pc:spChg>
        <pc:spChg chg="del">
          <ac:chgData name="Trenny Mongar" userId="f3235382a4a7a8bc" providerId="LiveId" clId="{BDE79E58-CF9F-41CC-8448-05BBBD3001C6}" dt="2020-05-28T02:47:52.627" v="941" actId="478"/>
          <ac:spMkLst>
            <pc:docMk/>
            <pc:sldMk cId="0" sldId="259"/>
            <ac:spMk id="705" creationId="{00000000-0000-0000-0000-000000000000}"/>
          </ac:spMkLst>
        </pc:spChg>
        <pc:spChg chg="del">
          <ac:chgData name="Trenny Mongar" userId="f3235382a4a7a8bc" providerId="LiveId" clId="{BDE79E58-CF9F-41CC-8448-05BBBD3001C6}" dt="2020-05-28T02:47:52.627" v="941" actId="478"/>
          <ac:spMkLst>
            <pc:docMk/>
            <pc:sldMk cId="0" sldId="259"/>
            <ac:spMk id="706" creationId="{00000000-0000-0000-0000-000000000000}"/>
          </ac:spMkLst>
        </pc:spChg>
        <pc:spChg chg="del">
          <ac:chgData name="Trenny Mongar" userId="f3235382a4a7a8bc" providerId="LiveId" clId="{BDE79E58-CF9F-41CC-8448-05BBBD3001C6}" dt="2020-05-28T02:47:52.627" v="941" actId="478"/>
          <ac:spMkLst>
            <pc:docMk/>
            <pc:sldMk cId="0" sldId="259"/>
            <ac:spMk id="707" creationId="{00000000-0000-0000-0000-000000000000}"/>
          </ac:spMkLst>
        </pc:spChg>
        <pc:spChg chg="del">
          <ac:chgData name="Trenny Mongar" userId="f3235382a4a7a8bc" providerId="LiveId" clId="{BDE79E58-CF9F-41CC-8448-05BBBD3001C6}" dt="2020-05-28T02:47:52.627" v="941" actId="478"/>
          <ac:spMkLst>
            <pc:docMk/>
            <pc:sldMk cId="0" sldId="259"/>
            <ac:spMk id="708" creationId="{00000000-0000-0000-0000-000000000000}"/>
          </ac:spMkLst>
        </pc:spChg>
        <pc:spChg chg="del">
          <ac:chgData name="Trenny Mongar" userId="f3235382a4a7a8bc" providerId="LiveId" clId="{BDE79E58-CF9F-41CC-8448-05BBBD3001C6}" dt="2020-05-28T02:47:52.627" v="941" actId="478"/>
          <ac:spMkLst>
            <pc:docMk/>
            <pc:sldMk cId="0" sldId="259"/>
            <ac:spMk id="709" creationId="{00000000-0000-0000-0000-000000000000}"/>
          </ac:spMkLst>
        </pc:spChg>
        <pc:spChg chg="del">
          <ac:chgData name="Trenny Mongar" userId="f3235382a4a7a8bc" providerId="LiveId" clId="{BDE79E58-CF9F-41CC-8448-05BBBD3001C6}" dt="2020-05-28T02:47:52.627" v="941" actId="478"/>
          <ac:spMkLst>
            <pc:docMk/>
            <pc:sldMk cId="0" sldId="259"/>
            <ac:spMk id="710" creationId="{00000000-0000-0000-0000-000000000000}"/>
          </ac:spMkLst>
        </pc:spChg>
        <pc:spChg chg="del">
          <ac:chgData name="Trenny Mongar" userId="f3235382a4a7a8bc" providerId="LiveId" clId="{BDE79E58-CF9F-41CC-8448-05BBBD3001C6}" dt="2020-05-28T02:47:52.627" v="941" actId="478"/>
          <ac:spMkLst>
            <pc:docMk/>
            <pc:sldMk cId="0" sldId="259"/>
            <ac:spMk id="711" creationId="{00000000-0000-0000-0000-000000000000}"/>
          </ac:spMkLst>
        </pc:spChg>
        <pc:spChg chg="del">
          <ac:chgData name="Trenny Mongar" userId="f3235382a4a7a8bc" providerId="LiveId" clId="{BDE79E58-CF9F-41CC-8448-05BBBD3001C6}" dt="2020-05-28T02:47:52.627" v="941" actId="478"/>
          <ac:spMkLst>
            <pc:docMk/>
            <pc:sldMk cId="0" sldId="259"/>
            <ac:spMk id="712" creationId="{00000000-0000-0000-0000-000000000000}"/>
          </ac:spMkLst>
        </pc:spChg>
        <pc:spChg chg="del">
          <ac:chgData name="Trenny Mongar" userId="f3235382a4a7a8bc" providerId="LiveId" clId="{BDE79E58-CF9F-41CC-8448-05BBBD3001C6}" dt="2020-05-28T02:47:52.627" v="941" actId="478"/>
          <ac:spMkLst>
            <pc:docMk/>
            <pc:sldMk cId="0" sldId="259"/>
            <ac:spMk id="713" creationId="{00000000-0000-0000-0000-000000000000}"/>
          </ac:spMkLst>
        </pc:spChg>
        <pc:spChg chg="del">
          <ac:chgData name="Trenny Mongar" userId="f3235382a4a7a8bc" providerId="LiveId" clId="{BDE79E58-CF9F-41CC-8448-05BBBD3001C6}" dt="2020-05-28T02:47:52.627" v="941" actId="478"/>
          <ac:spMkLst>
            <pc:docMk/>
            <pc:sldMk cId="0" sldId="259"/>
            <ac:spMk id="714" creationId="{00000000-0000-0000-0000-000000000000}"/>
          </ac:spMkLst>
        </pc:spChg>
        <pc:spChg chg="del">
          <ac:chgData name="Trenny Mongar" userId="f3235382a4a7a8bc" providerId="LiveId" clId="{BDE79E58-CF9F-41CC-8448-05BBBD3001C6}" dt="2020-05-28T02:47:52.627" v="941" actId="478"/>
          <ac:spMkLst>
            <pc:docMk/>
            <pc:sldMk cId="0" sldId="259"/>
            <ac:spMk id="715" creationId="{00000000-0000-0000-0000-000000000000}"/>
          </ac:spMkLst>
        </pc:spChg>
        <pc:spChg chg="del">
          <ac:chgData name="Trenny Mongar" userId="f3235382a4a7a8bc" providerId="LiveId" clId="{BDE79E58-CF9F-41CC-8448-05BBBD3001C6}" dt="2020-05-28T02:47:52.627" v="941" actId="478"/>
          <ac:spMkLst>
            <pc:docMk/>
            <pc:sldMk cId="0" sldId="259"/>
            <ac:spMk id="716" creationId="{00000000-0000-0000-0000-000000000000}"/>
          </ac:spMkLst>
        </pc:spChg>
        <pc:spChg chg="del">
          <ac:chgData name="Trenny Mongar" userId="f3235382a4a7a8bc" providerId="LiveId" clId="{BDE79E58-CF9F-41CC-8448-05BBBD3001C6}" dt="2020-05-28T02:47:52.627" v="941" actId="478"/>
          <ac:spMkLst>
            <pc:docMk/>
            <pc:sldMk cId="0" sldId="259"/>
            <ac:spMk id="717" creationId="{00000000-0000-0000-0000-000000000000}"/>
          </ac:spMkLst>
        </pc:spChg>
        <pc:spChg chg="del">
          <ac:chgData name="Trenny Mongar" userId="f3235382a4a7a8bc" providerId="LiveId" clId="{BDE79E58-CF9F-41CC-8448-05BBBD3001C6}" dt="2020-05-28T02:47:52.627" v="941" actId="478"/>
          <ac:spMkLst>
            <pc:docMk/>
            <pc:sldMk cId="0" sldId="259"/>
            <ac:spMk id="718" creationId="{00000000-0000-0000-0000-000000000000}"/>
          </ac:spMkLst>
        </pc:spChg>
        <pc:spChg chg="del">
          <ac:chgData name="Trenny Mongar" userId="f3235382a4a7a8bc" providerId="LiveId" clId="{BDE79E58-CF9F-41CC-8448-05BBBD3001C6}" dt="2020-05-28T02:47:52.627" v="941" actId="478"/>
          <ac:spMkLst>
            <pc:docMk/>
            <pc:sldMk cId="0" sldId="259"/>
            <ac:spMk id="719" creationId="{00000000-0000-0000-0000-000000000000}"/>
          </ac:spMkLst>
        </pc:spChg>
        <pc:spChg chg="del">
          <ac:chgData name="Trenny Mongar" userId="f3235382a4a7a8bc" providerId="LiveId" clId="{BDE79E58-CF9F-41CC-8448-05BBBD3001C6}" dt="2020-05-28T02:47:52.627" v="941" actId="478"/>
          <ac:spMkLst>
            <pc:docMk/>
            <pc:sldMk cId="0" sldId="259"/>
            <ac:spMk id="720" creationId="{00000000-0000-0000-0000-000000000000}"/>
          </ac:spMkLst>
        </pc:spChg>
        <pc:spChg chg="del">
          <ac:chgData name="Trenny Mongar" userId="f3235382a4a7a8bc" providerId="LiveId" clId="{BDE79E58-CF9F-41CC-8448-05BBBD3001C6}" dt="2020-05-28T02:47:52.627" v="941" actId="478"/>
          <ac:spMkLst>
            <pc:docMk/>
            <pc:sldMk cId="0" sldId="259"/>
            <ac:spMk id="721" creationId="{00000000-0000-0000-0000-000000000000}"/>
          </ac:spMkLst>
        </pc:spChg>
        <pc:spChg chg="del">
          <ac:chgData name="Trenny Mongar" userId="f3235382a4a7a8bc" providerId="LiveId" clId="{BDE79E58-CF9F-41CC-8448-05BBBD3001C6}" dt="2020-05-28T02:47:52.627" v="941" actId="478"/>
          <ac:spMkLst>
            <pc:docMk/>
            <pc:sldMk cId="0" sldId="259"/>
            <ac:spMk id="722" creationId="{00000000-0000-0000-0000-000000000000}"/>
          </ac:spMkLst>
        </pc:spChg>
        <pc:spChg chg="del">
          <ac:chgData name="Trenny Mongar" userId="f3235382a4a7a8bc" providerId="LiveId" clId="{BDE79E58-CF9F-41CC-8448-05BBBD3001C6}" dt="2020-05-28T02:47:52.627" v="941" actId="478"/>
          <ac:spMkLst>
            <pc:docMk/>
            <pc:sldMk cId="0" sldId="259"/>
            <ac:spMk id="723" creationId="{00000000-0000-0000-0000-000000000000}"/>
          </ac:spMkLst>
        </pc:spChg>
        <pc:spChg chg="del">
          <ac:chgData name="Trenny Mongar" userId="f3235382a4a7a8bc" providerId="LiveId" clId="{BDE79E58-CF9F-41CC-8448-05BBBD3001C6}" dt="2020-05-28T02:47:52.627" v="941" actId="478"/>
          <ac:spMkLst>
            <pc:docMk/>
            <pc:sldMk cId="0" sldId="259"/>
            <ac:spMk id="724" creationId="{00000000-0000-0000-0000-000000000000}"/>
          </ac:spMkLst>
        </pc:spChg>
        <pc:spChg chg="del">
          <ac:chgData name="Trenny Mongar" userId="f3235382a4a7a8bc" providerId="LiveId" clId="{BDE79E58-CF9F-41CC-8448-05BBBD3001C6}" dt="2020-05-28T02:47:52.627" v="941" actId="478"/>
          <ac:spMkLst>
            <pc:docMk/>
            <pc:sldMk cId="0" sldId="259"/>
            <ac:spMk id="725" creationId="{00000000-0000-0000-0000-000000000000}"/>
          </ac:spMkLst>
        </pc:spChg>
        <pc:spChg chg="del">
          <ac:chgData name="Trenny Mongar" userId="f3235382a4a7a8bc" providerId="LiveId" clId="{BDE79E58-CF9F-41CC-8448-05BBBD3001C6}" dt="2020-05-28T02:47:52.627" v="941" actId="478"/>
          <ac:spMkLst>
            <pc:docMk/>
            <pc:sldMk cId="0" sldId="259"/>
            <ac:spMk id="726" creationId="{00000000-0000-0000-0000-000000000000}"/>
          </ac:spMkLst>
        </pc:spChg>
        <pc:spChg chg="del">
          <ac:chgData name="Trenny Mongar" userId="f3235382a4a7a8bc" providerId="LiveId" clId="{BDE79E58-CF9F-41CC-8448-05BBBD3001C6}" dt="2020-05-28T02:47:52.627" v="941" actId="478"/>
          <ac:spMkLst>
            <pc:docMk/>
            <pc:sldMk cId="0" sldId="259"/>
            <ac:spMk id="727" creationId="{00000000-0000-0000-0000-000000000000}"/>
          </ac:spMkLst>
        </pc:spChg>
        <pc:spChg chg="del">
          <ac:chgData name="Trenny Mongar" userId="f3235382a4a7a8bc" providerId="LiveId" clId="{BDE79E58-CF9F-41CC-8448-05BBBD3001C6}" dt="2020-05-28T02:47:52.627" v="941" actId="478"/>
          <ac:spMkLst>
            <pc:docMk/>
            <pc:sldMk cId="0" sldId="259"/>
            <ac:spMk id="728" creationId="{00000000-0000-0000-0000-000000000000}"/>
          </ac:spMkLst>
        </pc:spChg>
        <pc:spChg chg="del">
          <ac:chgData name="Trenny Mongar" userId="f3235382a4a7a8bc" providerId="LiveId" clId="{BDE79E58-CF9F-41CC-8448-05BBBD3001C6}" dt="2020-05-28T02:47:52.627" v="941" actId="478"/>
          <ac:spMkLst>
            <pc:docMk/>
            <pc:sldMk cId="0" sldId="259"/>
            <ac:spMk id="729" creationId="{00000000-0000-0000-0000-000000000000}"/>
          </ac:spMkLst>
        </pc:spChg>
        <pc:spChg chg="del">
          <ac:chgData name="Trenny Mongar" userId="f3235382a4a7a8bc" providerId="LiveId" clId="{BDE79E58-CF9F-41CC-8448-05BBBD3001C6}" dt="2020-05-28T02:47:52.627" v="941" actId="478"/>
          <ac:spMkLst>
            <pc:docMk/>
            <pc:sldMk cId="0" sldId="259"/>
            <ac:spMk id="730" creationId="{00000000-0000-0000-0000-000000000000}"/>
          </ac:spMkLst>
        </pc:spChg>
        <pc:spChg chg="del">
          <ac:chgData name="Trenny Mongar" userId="f3235382a4a7a8bc" providerId="LiveId" clId="{BDE79E58-CF9F-41CC-8448-05BBBD3001C6}" dt="2020-05-28T02:47:52.627" v="941" actId="478"/>
          <ac:spMkLst>
            <pc:docMk/>
            <pc:sldMk cId="0" sldId="259"/>
            <ac:spMk id="731" creationId="{00000000-0000-0000-0000-000000000000}"/>
          </ac:spMkLst>
        </pc:spChg>
        <pc:spChg chg="del">
          <ac:chgData name="Trenny Mongar" userId="f3235382a4a7a8bc" providerId="LiveId" clId="{BDE79E58-CF9F-41CC-8448-05BBBD3001C6}" dt="2020-05-28T02:47:52.627" v="941" actId="478"/>
          <ac:spMkLst>
            <pc:docMk/>
            <pc:sldMk cId="0" sldId="259"/>
            <ac:spMk id="732" creationId="{00000000-0000-0000-0000-000000000000}"/>
          </ac:spMkLst>
        </pc:spChg>
        <pc:spChg chg="del">
          <ac:chgData name="Trenny Mongar" userId="f3235382a4a7a8bc" providerId="LiveId" clId="{BDE79E58-CF9F-41CC-8448-05BBBD3001C6}" dt="2020-05-28T02:47:52.627" v="941" actId="478"/>
          <ac:spMkLst>
            <pc:docMk/>
            <pc:sldMk cId="0" sldId="259"/>
            <ac:spMk id="733" creationId="{00000000-0000-0000-0000-000000000000}"/>
          </ac:spMkLst>
        </pc:spChg>
        <pc:spChg chg="del">
          <ac:chgData name="Trenny Mongar" userId="f3235382a4a7a8bc" providerId="LiveId" clId="{BDE79E58-CF9F-41CC-8448-05BBBD3001C6}" dt="2020-05-28T02:47:52.627" v="941" actId="478"/>
          <ac:spMkLst>
            <pc:docMk/>
            <pc:sldMk cId="0" sldId="259"/>
            <ac:spMk id="734" creationId="{00000000-0000-0000-0000-000000000000}"/>
          </ac:spMkLst>
        </pc:spChg>
        <pc:spChg chg="del">
          <ac:chgData name="Trenny Mongar" userId="f3235382a4a7a8bc" providerId="LiveId" clId="{BDE79E58-CF9F-41CC-8448-05BBBD3001C6}" dt="2020-05-28T02:47:52.627" v="941" actId="478"/>
          <ac:spMkLst>
            <pc:docMk/>
            <pc:sldMk cId="0" sldId="259"/>
            <ac:spMk id="735" creationId="{00000000-0000-0000-0000-000000000000}"/>
          </ac:spMkLst>
        </pc:spChg>
        <pc:spChg chg="del">
          <ac:chgData name="Trenny Mongar" userId="f3235382a4a7a8bc" providerId="LiveId" clId="{BDE79E58-CF9F-41CC-8448-05BBBD3001C6}" dt="2020-05-28T02:47:52.627" v="941" actId="478"/>
          <ac:spMkLst>
            <pc:docMk/>
            <pc:sldMk cId="0" sldId="259"/>
            <ac:spMk id="736" creationId="{00000000-0000-0000-0000-000000000000}"/>
          </ac:spMkLst>
        </pc:spChg>
        <pc:spChg chg="del">
          <ac:chgData name="Trenny Mongar" userId="f3235382a4a7a8bc" providerId="LiveId" clId="{BDE79E58-CF9F-41CC-8448-05BBBD3001C6}" dt="2020-05-28T02:47:52.627" v="941" actId="478"/>
          <ac:spMkLst>
            <pc:docMk/>
            <pc:sldMk cId="0" sldId="259"/>
            <ac:spMk id="737" creationId="{00000000-0000-0000-0000-000000000000}"/>
          </ac:spMkLst>
        </pc:spChg>
        <pc:spChg chg="del">
          <ac:chgData name="Trenny Mongar" userId="f3235382a4a7a8bc" providerId="LiveId" clId="{BDE79E58-CF9F-41CC-8448-05BBBD3001C6}" dt="2020-05-28T02:47:52.627" v="941" actId="478"/>
          <ac:spMkLst>
            <pc:docMk/>
            <pc:sldMk cId="0" sldId="259"/>
            <ac:spMk id="738" creationId="{00000000-0000-0000-0000-000000000000}"/>
          </ac:spMkLst>
        </pc:spChg>
        <pc:spChg chg="del">
          <ac:chgData name="Trenny Mongar" userId="f3235382a4a7a8bc" providerId="LiveId" clId="{BDE79E58-CF9F-41CC-8448-05BBBD3001C6}" dt="2020-05-28T02:47:52.627" v="941" actId="478"/>
          <ac:spMkLst>
            <pc:docMk/>
            <pc:sldMk cId="0" sldId="259"/>
            <ac:spMk id="739" creationId="{00000000-0000-0000-0000-000000000000}"/>
          </ac:spMkLst>
        </pc:spChg>
        <pc:spChg chg="del">
          <ac:chgData name="Trenny Mongar" userId="f3235382a4a7a8bc" providerId="LiveId" clId="{BDE79E58-CF9F-41CC-8448-05BBBD3001C6}" dt="2020-05-28T02:47:52.627" v="941" actId="478"/>
          <ac:spMkLst>
            <pc:docMk/>
            <pc:sldMk cId="0" sldId="259"/>
            <ac:spMk id="740" creationId="{00000000-0000-0000-0000-000000000000}"/>
          </ac:spMkLst>
        </pc:spChg>
        <pc:spChg chg="del">
          <ac:chgData name="Trenny Mongar" userId="f3235382a4a7a8bc" providerId="LiveId" clId="{BDE79E58-CF9F-41CC-8448-05BBBD3001C6}" dt="2020-05-28T02:47:52.627" v="941" actId="478"/>
          <ac:spMkLst>
            <pc:docMk/>
            <pc:sldMk cId="0" sldId="259"/>
            <ac:spMk id="741" creationId="{00000000-0000-0000-0000-000000000000}"/>
          </ac:spMkLst>
        </pc:spChg>
        <pc:spChg chg="del">
          <ac:chgData name="Trenny Mongar" userId="f3235382a4a7a8bc" providerId="LiveId" clId="{BDE79E58-CF9F-41CC-8448-05BBBD3001C6}" dt="2020-05-28T02:47:52.627" v="941" actId="478"/>
          <ac:spMkLst>
            <pc:docMk/>
            <pc:sldMk cId="0" sldId="259"/>
            <ac:spMk id="742" creationId="{00000000-0000-0000-0000-000000000000}"/>
          </ac:spMkLst>
        </pc:spChg>
        <pc:spChg chg="del">
          <ac:chgData name="Trenny Mongar" userId="f3235382a4a7a8bc" providerId="LiveId" clId="{BDE79E58-CF9F-41CC-8448-05BBBD3001C6}" dt="2020-05-28T02:47:52.627" v="941" actId="478"/>
          <ac:spMkLst>
            <pc:docMk/>
            <pc:sldMk cId="0" sldId="259"/>
            <ac:spMk id="743" creationId="{00000000-0000-0000-0000-000000000000}"/>
          </ac:spMkLst>
        </pc:spChg>
        <pc:spChg chg="del">
          <ac:chgData name="Trenny Mongar" userId="f3235382a4a7a8bc" providerId="LiveId" clId="{BDE79E58-CF9F-41CC-8448-05BBBD3001C6}" dt="2020-05-28T02:47:52.627" v="941" actId="478"/>
          <ac:spMkLst>
            <pc:docMk/>
            <pc:sldMk cId="0" sldId="259"/>
            <ac:spMk id="744" creationId="{00000000-0000-0000-0000-000000000000}"/>
          </ac:spMkLst>
        </pc:spChg>
        <pc:spChg chg="del">
          <ac:chgData name="Trenny Mongar" userId="f3235382a4a7a8bc" providerId="LiveId" clId="{BDE79E58-CF9F-41CC-8448-05BBBD3001C6}" dt="2020-05-28T02:47:52.627" v="941" actId="478"/>
          <ac:spMkLst>
            <pc:docMk/>
            <pc:sldMk cId="0" sldId="259"/>
            <ac:spMk id="745" creationId="{00000000-0000-0000-0000-000000000000}"/>
          </ac:spMkLst>
        </pc:spChg>
        <pc:spChg chg="del">
          <ac:chgData name="Trenny Mongar" userId="f3235382a4a7a8bc" providerId="LiveId" clId="{BDE79E58-CF9F-41CC-8448-05BBBD3001C6}" dt="2020-05-28T02:47:52.627" v="941" actId="478"/>
          <ac:spMkLst>
            <pc:docMk/>
            <pc:sldMk cId="0" sldId="259"/>
            <ac:spMk id="746" creationId="{00000000-0000-0000-0000-000000000000}"/>
          </ac:spMkLst>
        </pc:spChg>
        <pc:spChg chg="del">
          <ac:chgData name="Trenny Mongar" userId="f3235382a4a7a8bc" providerId="LiveId" clId="{BDE79E58-CF9F-41CC-8448-05BBBD3001C6}" dt="2020-05-28T02:47:52.627" v="941" actId="478"/>
          <ac:spMkLst>
            <pc:docMk/>
            <pc:sldMk cId="0" sldId="259"/>
            <ac:spMk id="747" creationId="{00000000-0000-0000-0000-000000000000}"/>
          </ac:spMkLst>
        </pc:spChg>
        <pc:spChg chg="del">
          <ac:chgData name="Trenny Mongar" userId="f3235382a4a7a8bc" providerId="LiveId" clId="{BDE79E58-CF9F-41CC-8448-05BBBD3001C6}" dt="2020-05-28T02:47:52.627" v="941" actId="478"/>
          <ac:spMkLst>
            <pc:docMk/>
            <pc:sldMk cId="0" sldId="259"/>
            <ac:spMk id="748" creationId="{00000000-0000-0000-0000-000000000000}"/>
          </ac:spMkLst>
        </pc:spChg>
        <pc:spChg chg="del">
          <ac:chgData name="Trenny Mongar" userId="f3235382a4a7a8bc" providerId="LiveId" clId="{BDE79E58-CF9F-41CC-8448-05BBBD3001C6}" dt="2020-05-28T02:47:52.627" v="941" actId="478"/>
          <ac:spMkLst>
            <pc:docMk/>
            <pc:sldMk cId="0" sldId="259"/>
            <ac:spMk id="749" creationId="{00000000-0000-0000-0000-000000000000}"/>
          </ac:spMkLst>
        </pc:spChg>
        <pc:spChg chg="del">
          <ac:chgData name="Trenny Mongar" userId="f3235382a4a7a8bc" providerId="LiveId" clId="{BDE79E58-CF9F-41CC-8448-05BBBD3001C6}" dt="2020-05-28T02:47:52.627" v="941" actId="478"/>
          <ac:spMkLst>
            <pc:docMk/>
            <pc:sldMk cId="0" sldId="259"/>
            <ac:spMk id="750" creationId="{00000000-0000-0000-0000-000000000000}"/>
          </ac:spMkLst>
        </pc:spChg>
        <pc:spChg chg="del">
          <ac:chgData name="Trenny Mongar" userId="f3235382a4a7a8bc" providerId="LiveId" clId="{BDE79E58-CF9F-41CC-8448-05BBBD3001C6}" dt="2020-05-28T02:47:52.627" v="941" actId="478"/>
          <ac:spMkLst>
            <pc:docMk/>
            <pc:sldMk cId="0" sldId="259"/>
            <ac:spMk id="751" creationId="{00000000-0000-0000-0000-000000000000}"/>
          </ac:spMkLst>
        </pc:spChg>
        <pc:spChg chg="del">
          <ac:chgData name="Trenny Mongar" userId="f3235382a4a7a8bc" providerId="LiveId" clId="{BDE79E58-CF9F-41CC-8448-05BBBD3001C6}" dt="2020-05-28T02:47:52.627" v="941" actId="478"/>
          <ac:spMkLst>
            <pc:docMk/>
            <pc:sldMk cId="0" sldId="259"/>
            <ac:spMk id="752" creationId="{00000000-0000-0000-0000-000000000000}"/>
          </ac:spMkLst>
        </pc:spChg>
        <pc:spChg chg="del">
          <ac:chgData name="Trenny Mongar" userId="f3235382a4a7a8bc" providerId="LiveId" clId="{BDE79E58-CF9F-41CC-8448-05BBBD3001C6}" dt="2020-05-28T02:47:52.627" v="941" actId="478"/>
          <ac:spMkLst>
            <pc:docMk/>
            <pc:sldMk cId="0" sldId="259"/>
            <ac:spMk id="753" creationId="{00000000-0000-0000-0000-000000000000}"/>
          </ac:spMkLst>
        </pc:spChg>
        <pc:spChg chg="del">
          <ac:chgData name="Trenny Mongar" userId="f3235382a4a7a8bc" providerId="LiveId" clId="{BDE79E58-CF9F-41CC-8448-05BBBD3001C6}" dt="2020-05-28T02:47:52.627" v="941" actId="478"/>
          <ac:spMkLst>
            <pc:docMk/>
            <pc:sldMk cId="0" sldId="259"/>
            <ac:spMk id="754" creationId="{00000000-0000-0000-0000-000000000000}"/>
          </ac:spMkLst>
        </pc:spChg>
        <pc:spChg chg="del">
          <ac:chgData name="Trenny Mongar" userId="f3235382a4a7a8bc" providerId="LiveId" clId="{BDE79E58-CF9F-41CC-8448-05BBBD3001C6}" dt="2020-05-28T02:47:52.627" v="941" actId="478"/>
          <ac:spMkLst>
            <pc:docMk/>
            <pc:sldMk cId="0" sldId="259"/>
            <ac:spMk id="755" creationId="{00000000-0000-0000-0000-000000000000}"/>
          </ac:spMkLst>
        </pc:spChg>
        <pc:spChg chg="del">
          <ac:chgData name="Trenny Mongar" userId="f3235382a4a7a8bc" providerId="LiveId" clId="{BDE79E58-CF9F-41CC-8448-05BBBD3001C6}" dt="2020-05-28T02:47:52.627" v="941" actId="478"/>
          <ac:spMkLst>
            <pc:docMk/>
            <pc:sldMk cId="0" sldId="259"/>
            <ac:spMk id="756" creationId="{00000000-0000-0000-0000-000000000000}"/>
          </ac:spMkLst>
        </pc:spChg>
        <pc:spChg chg="del">
          <ac:chgData name="Trenny Mongar" userId="f3235382a4a7a8bc" providerId="LiveId" clId="{BDE79E58-CF9F-41CC-8448-05BBBD3001C6}" dt="2020-05-28T02:47:52.627" v="941" actId="478"/>
          <ac:spMkLst>
            <pc:docMk/>
            <pc:sldMk cId="0" sldId="259"/>
            <ac:spMk id="757" creationId="{00000000-0000-0000-0000-000000000000}"/>
          </ac:spMkLst>
        </pc:spChg>
        <pc:spChg chg="del">
          <ac:chgData name="Trenny Mongar" userId="f3235382a4a7a8bc" providerId="LiveId" clId="{BDE79E58-CF9F-41CC-8448-05BBBD3001C6}" dt="2020-05-28T02:47:52.627" v="941" actId="478"/>
          <ac:spMkLst>
            <pc:docMk/>
            <pc:sldMk cId="0" sldId="259"/>
            <ac:spMk id="758" creationId="{00000000-0000-0000-0000-000000000000}"/>
          </ac:spMkLst>
        </pc:spChg>
        <pc:spChg chg="del">
          <ac:chgData name="Trenny Mongar" userId="f3235382a4a7a8bc" providerId="LiveId" clId="{BDE79E58-CF9F-41CC-8448-05BBBD3001C6}" dt="2020-05-28T02:47:52.627" v="941" actId="478"/>
          <ac:spMkLst>
            <pc:docMk/>
            <pc:sldMk cId="0" sldId="259"/>
            <ac:spMk id="759" creationId="{00000000-0000-0000-0000-000000000000}"/>
          </ac:spMkLst>
        </pc:spChg>
        <pc:spChg chg="del">
          <ac:chgData name="Trenny Mongar" userId="f3235382a4a7a8bc" providerId="LiveId" clId="{BDE79E58-CF9F-41CC-8448-05BBBD3001C6}" dt="2020-05-28T02:47:52.627" v="941" actId="478"/>
          <ac:spMkLst>
            <pc:docMk/>
            <pc:sldMk cId="0" sldId="259"/>
            <ac:spMk id="760" creationId="{00000000-0000-0000-0000-000000000000}"/>
          </ac:spMkLst>
        </pc:spChg>
        <pc:spChg chg="del">
          <ac:chgData name="Trenny Mongar" userId="f3235382a4a7a8bc" providerId="LiveId" clId="{BDE79E58-CF9F-41CC-8448-05BBBD3001C6}" dt="2020-05-28T02:47:52.627" v="941" actId="478"/>
          <ac:spMkLst>
            <pc:docMk/>
            <pc:sldMk cId="0" sldId="259"/>
            <ac:spMk id="761" creationId="{00000000-0000-0000-0000-000000000000}"/>
          </ac:spMkLst>
        </pc:spChg>
        <pc:spChg chg="del">
          <ac:chgData name="Trenny Mongar" userId="f3235382a4a7a8bc" providerId="LiveId" clId="{BDE79E58-CF9F-41CC-8448-05BBBD3001C6}" dt="2020-05-28T02:47:52.627" v="941" actId="478"/>
          <ac:spMkLst>
            <pc:docMk/>
            <pc:sldMk cId="0" sldId="259"/>
            <ac:spMk id="762" creationId="{00000000-0000-0000-0000-000000000000}"/>
          </ac:spMkLst>
        </pc:spChg>
        <pc:spChg chg="del">
          <ac:chgData name="Trenny Mongar" userId="f3235382a4a7a8bc" providerId="LiveId" clId="{BDE79E58-CF9F-41CC-8448-05BBBD3001C6}" dt="2020-05-28T02:47:52.627" v="941" actId="478"/>
          <ac:spMkLst>
            <pc:docMk/>
            <pc:sldMk cId="0" sldId="259"/>
            <ac:spMk id="763" creationId="{00000000-0000-0000-0000-000000000000}"/>
          </ac:spMkLst>
        </pc:spChg>
        <pc:spChg chg="del">
          <ac:chgData name="Trenny Mongar" userId="f3235382a4a7a8bc" providerId="LiveId" clId="{BDE79E58-CF9F-41CC-8448-05BBBD3001C6}" dt="2020-05-28T02:47:52.627" v="941" actId="478"/>
          <ac:spMkLst>
            <pc:docMk/>
            <pc:sldMk cId="0" sldId="259"/>
            <ac:spMk id="764" creationId="{00000000-0000-0000-0000-000000000000}"/>
          </ac:spMkLst>
        </pc:spChg>
        <pc:spChg chg="del">
          <ac:chgData name="Trenny Mongar" userId="f3235382a4a7a8bc" providerId="LiveId" clId="{BDE79E58-CF9F-41CC-8448-05BBBD3001C6}" dt="2020-05-28T02:47:52.627" v="941" actId="478"/>
          <ac:spMkLst>
            <pc:docMk/>
            <pc:sldMk cId="0" sldId="259"/>
            <ac:spMk id="765" creationId="{00000000-0000-0000-0000-000000000000}"/>
          </ac:spMkLst>
        </pc:spChg>
        <pc:spChg chg="del">
          <ac:chgData name="Trenny Mongar" userId="f3235382a4a7a8bc" providerId="LiveId" clId="{BDE79E58-CF9F-41CC-8448-05BBBD3001C6}" dt="2020-05-28T02:47:52.627" v="941" actId="478"/>
          <ac:spMkLst>
            <pc:docMk/>
            <pc:sldMk cId="0" sldId="259"/>
            <ac:spMk id="766" creationId="{00000000-0000-0000-0000-000000000000}"/>
          </ac:spMkLst>
        </pc:spChg>
        <pc:spChg chg="del">
          <ac:chgData name="Trenny Mongar" userId="f3235382a4a7a8bc" providerId="LiveId" clId="{BDE79E58-CF9F-41CC-8448-05BBBD3001C6}" dt="2020-05-28T02:47:52.627" v="941" actId="478"/>
          <ac:spMkLst>
            <pc:docMk/>
            <pc:sldMk cId="0" sldId="259"/>
            <ac:spMk id="767" creationId="{00000000-0000-0000-0000-000000000000}"/>
          </ac:spMkLst>
        </pc:spChg>
        <pc:spChg chg="del">
          <ac:chgData name="Trenny Mongar" userId="f3235382a4a7a8bc" providerId="LiveId" clId="{BDE79E58-CF9F-41CC-8448-05BBBD3001C6}" dt="2020-05-28T02:47:52.627" v="941" actId="478"/>
          <ac:spMkLst>
            <pc:docMk/>
            <pc:sldMk cId="0" sldId="259"/>
            <ac:spMk id="768" creationId="{00000000-0000-0000-0000-000000000000}"/>
          </ac:spMkLst>
        </pc:spChg>
        <pc:spChg chg="del">
          <ac:chgData name="Trenny Mongar" userId="f3235382a4a7a8bc" providerId="LiveId" clId="{BDE79E58-CF9F-41CC-8448-05BBBD3001C6}" dt="2020-05-28T02:47:52.627" v="941" actId="478"/>
          <ac:spMkLst>
            <pc:docMk/>
            <pc:sldMk cId="0" sldId="259"/>
            <ac:spMk id="769" creationId="{00000000-0000-0000-0000-000000000000}"/>
          </ac:spMkLst>
        </pc:spChg>
        <pc:spChg chg="del">
          <ac:chgData name="Trenny Mongar" userId="f3235382a4a7a8bc" providerId="LiveId" clId="{BDE79E58-CF9F-41CC-8448-05BBBD3001C6}" dt="2020-05-28T02:47:52.627" v="941" actId="478"/>
          <ac:spMkLst>
            <pc:docMk/>
            <pc:sldMk cId="0" sldId="259"/>
            <ac:spMk id="770" creationId="{00000000-0000-0000-0000-000000000000}"/>
          </ac:spMkLst>
        </pc:spChg>
        <pc:spChg chg="del">
          <ac:chgData name="Trenny Mongar" userId="f3235382a4a7a8bc" providerId="LiveId" clId="{BDE79E58-CF9F-41CC-8448-05BBBD3001C6}" dt="2020-05-28T02:47:52.627" v="941" actId="478"/>
          <ac:spMkLst>
            <pc:docMk/>
            <pc:sldMk cId="0" sldId="259"/>
            <ac:spMk id="771" creationId="{00000000-0000-0000-0000-000000000000}"/>
          </ac:spMkLst>
        </pc:spChg>
        <pc:spChg chg="del">
          <ac:chgData name="Trenny Mongar" userId="f3235382a4a7a8bc" providerId="LiveId" clId="{BDE79E58-CF9F-41CC-8448-05BBBD3001C6}" dt="2020-05-28T02:47:52.627" v="941" actId="478"/>
          <ac:spMkLst>
            <pc:docMk/>
            <pc:sldMk cId="0" sldId="259"/>
            <ac:spMk id="772" creationId="{00000000-0000-0000-0000-000000000000}"/>
          </ac:spMkLst>
        </pc:spChg>
        <pc:spChg chg="del">
          <ac:chgData name="Trenny Mongar" userId="f3235382a4a7a8bc" providerId="LiveId" clId="{BDE79E58-CF9F-41CC-8448-05BBBD3001C6}" dt="2020-05-28T02:47:52.627" v="941" actId="478"/>
          <ac:spMkLst>
            <pc:docMk/>
            <pc:sldMk cId="0" sldId="259"/>
            <ac:spMk id="773" creationId="{00000000-0000-0000-0000-000000000000}"/>
          </ac:spMkLst>
        </pc:spChg>
        <pc:spChg chg="del">
          <ac:chgData name="Trenny Mongar" userId="f3235382a4a7a8bc" providerId="LiveId" clId="{BDE79E58-CF9F-41CC-8448-05BBBD3001C6}" dt="2020-05-28T02:47:52.627" v="941" actId="478"/>
          <ac:spMkLst>
            <pc:docMk/>
            <pc:sldMk cId="0" sldId="259"/>
            <ac:spMk id="774" creationId="{00000000-0000-0000-0000-000000000000}"/>
          </ac:spMkLst>
        </pc:spChg>
        <pc:spChg chg="del">
          <ac:chgData name="Trenny Mongar" userId="f3235382a4a7a8bc" providerId="LiveId" clId="{BDE79E58-CF9F-41CC-8448-05BBBD3001C6}" dt="2020-05-28T02:47:45.537" v="939" actId="21"/>
          <ac:spMkLst>
            <pc:docMk/>
            <pc:sldMk cId="0" sldId="259"/>
            <ac:spMk id="775" creationId="{00000000-0000-0000-0000-000000000000}"/>
          </ac:spMkLst>
        </pc:spChg>
        <pc:spChg chg="del">
          <ac:chgData name="Trenny Mongar" userId="f3235382a4a7a8bc" providerId="LiveId" clId="{BDE79E58-CF9F-41CC-8448-05BBBD3001C6}" dt="2020-05-28T02:47:52.627" v="941" actId="478"/>
          <ac:spMkLst>
            <pc:docMk/>
            <pc:sldMk cId="0" sldId="259"/>
            <ac:spMk id="776" creationId="{00000000-0000-0000-0000-000000000000}"/>
          </ac:spMkLst>
        </pc:spChg>
        <pc:spChg chg="del">
          <ac:chgData name="Trenny Mongar" userId="f3235382a4a7a8bc" providerId="LiveId" clId="{BDE79E58-CF9F-41CC-8448-05BBBD3001C6}" dt="2020-05-28T02:47:52.627" v="941" actId="478"/>
          <ac:spMkLst>
            <pc:docMk/>
            <pc:sldMk cId="0" sldId="259"/>
            <ac:spMk id="777" creationId="{00000000-0000-0000-0000-000000000000}"/>
          </ac:spMkLst>
        </pc:spChg>
        <pc:spChg chg="del">
          <ac:chgData name="Trenny Mongar" userId="f3235382a4a7a8bc" providerId="LiveId" clId="{BDE79E58-CF9F-41CC-8448-05BBBD3001C6}" dt="2020-05-28T02:47:52.627" v="941" actId="478"/>
          <ac:spMkLst>
            <pc:docMk/>
            <pc:sldMk cId="0" sldId="259"/>
            <ac:spMk id="778" creationId="{00000000-0000-0000-0000-000000000000}"/>
          </ac:spMkLst>
        </pc:spChg>
        <pc:spChg chg="del">
          <ac:chgData name="Trenny Mongar" userId="f3235382a4a7a8bc" providerId="LiveId" clId="{BDE79E58-CF9F-41CC-8448-05BBBD3001C6}" dt="2020-05-28T02:47:52.627" v="941" actId="478"/>
          <ac:spMkLst>
            <pc:docMk/>
            <pc:sldMk cId="0" sldId="259"/>
            <ac:spMk id="779" creationId="{00000000-0000-0000-0000-000000000000}"/>
          </ac:spMkLst>
        </pc:spChg>
        <pc:spChg chg="del">
          <ac:chgData name="Trenny Mongar" userId="f3235382a4a7a8bc" providerId="LiveId" clId="{BDE79E58-CF9F-41CC-8448-05BBBD3001C6}" dt="2020-05-28T02:47:52.627" v="941" actId="478"/>
          <ac:spMkLst>
            <pc:docMk/>
            <pc:sldMk cId="0" sldId="259"/>
            <ac:spMk id="780" creationId="{00000000-0000-0000-0000-000000000000}"/>
          </ac:spMkLst>
        </pc:spChg>
        <pc:spChg chg="del">
          <ac:chgData name="Trenny Mongar" userId="f3235382a4a7a8bc" providerId="LiveId" clId="{BDE79E58-CF9F-41CC-8448-05BBBD3001C6}" dt="2020-05-28T02:47:52.627" v="941" actId="478"/>
          <ac:spMkLst>
            <pc:docMk/>
            <pc:sldMk cId="0" sldId="259"/>
            <ac:spMk id="781" creationId="{00000000-0000-0000-0000-000000000000}"/>
          </ac:spMkLst>
        </pc:spChg>
        <pc:spChg chg="del">
          <ac:chgData name="Trenny Mongar" userId="f3235382a4a7a8bc" providerId="LiveId" clId="{BDE79E58-CF9F-41CC-8448-05BBBD3001C6}" dt="2020-05-28T02:47:52.627" v="941" actId="478"/>
          <ac:spMkLst>
            <pc:docMk/>
            <pc:sldMk cId="0" sldId="259"/>
            <ac:spMk id="782" creationId="{00000000-0000-0000-0000-000000000000}"/>
          </ac:spMkLst>
        </pc:spChg>
        <pc:spChg chg="del">
          <ac:chgData name="Trenny Mongar" userId="f3235382a4a7a8bc" providerId="LiveId" clId="{BDE79E58-CF9F-41CC-8448-05BBBD3001C6}" dt="2020-05-28T02:47:52.627" v="941" actId="478"/>
          <ac:spMkLst>
            <pc:docMk/>
            <pc:sldMk cId="0" sldId="259"/>
            <ac:spMk id="783" creationId="{00000000-0000-0000-0000-000000000000}"/>
          </ac:spMkLst>
        </pc:spChg>
        <pc:spChg chg="del">
          <ac:chgData name="Trenny Mongar" userId="f3235382a4a7a8bc" providerId="LiveId" clId="{BDE79E58-CF9F-41CC-8448-05BBBD3001C6}" dt="2020-05-28T02:47:52.627" v="941" actId="478"/>
          <ac:spMkLst>
            <pc:docMk/>
            <pc:sldMk cId="0" sldId="259"/>
            <ac:spMk id="784" creationId="{00000000-0000-0000-0000-000000000000}"/>
          </ac:spMkLst>
        </pc:spChg>
        <pc:spChg chg="del">
          <ac:chgData name="Trenny Mongar" userId="f3235382a4a7a8bc" providerId="LiveId" clId="{BDE79E58-CF9F-41CC-8448-05BBBD3001C6}" dt="2020-05-28T02:47:52.627" v="941" actId="478"/>
          <ac:spMkLst>
            <pc:docMk/>
            <pc:sldMk cId="0" sldId="259"/>
            <ac:spMk id="785" creationId="{00000000-0000-0000-0000-000000000000}"/>
          </ac:spMkLst>
        </pc:spChg>
        <pc:spChg chg="del">
          <ac:chgData name="Trenny Mongar" userId="f3235382a4a7a8bc" providerId="LiveId" clId="{BDE79E58-CF9F-41CC-8448-05BBBD3001C6}" dt="2020-05-28T02:47:52.627" v="941" actId="478"/>
          <ac:spMkLst>
            <pc:docMk/>
            <pc:sldMk cId="0" sldId="259"/>
            <ac:spMk id="786" creationId="{00000000-0000-0000-0000-000000000000}"/>
          </ac:spMkLst>
        </pc:spChg>
        <pc:spChg chg="del">
          <ac:chgData name="Trenny Mongar" userId="f3235382a4a7a8bc" providerId="LiveId" clId="{BDE79E58-CF9F-41CC-8448-05BBBD3001C6}" dt="2020-05-28T02:47:52.627" v="941" actId="478"/>
          <ac:spMkLst>
            <pc:docMk/>
            <pc:sldMk cId="0" sldId="259"/>
            <ac:spMk id="787" creationId="{00000000-0000-0000-0000-000000000000}"/>
          </ac:spMkLst>
        </pc:spChg>
        <pc:spChg chg="del">
          <ac:chgData name="Trenny Mongar" userId="f3235382a4a7a8bc" providerId="LiveId" clId="{BDE79E58-CF9F-41CC-8448-05BBBD3001C6}" dt="2020-05-28T02:47:52.627" v="941" actId="478"/>
          <ac:spMkLst>
            <pc:docMk/>
            <pc:sldMk cId="0" sldId="259"/>
            <ac:spMk id="788" creationId="{00000000-0000-0000-0000-000000000000}"/>
          </ac:spMkLst>
        </pc:spChg>
        <pc:spChg chg="del">
          <ac:chgData name="Trenny Mongar" userId="f3235382a4a7a8bc" providerId="LiveId" clId="{BDE79E58-CF9F-41CC-8448-05BBBD3001C6}" dt="2020-05-28T02:47:52.627" v="941" actId="478"/>
          <ac:spMkLst>
            <pc:docMk/>
            <pc:sldMk cId="0" sldId="259"/>
            <ac:spMk id="789" creationId="{00000000-0000-0000-0000-000000000000}"/>
          </ac:spMkLst>
        </pc:spChg>
        <pc:spChg chg="del">
          <ac:chgData name="Trenny Mongar" userId="f3235382a4a7a8bc" providerId="LiveId" clId="{BDE79E58-CF9F-41CC-8448-05BBBD3001C6}" dt="2020-05-28T02:47:52.627" v="941" actId="478"/>
          <ac:spMkLst>
            <pc:docMk/>
            <pc:sldMk cId="0" sldId="259"/>
            <ac:spMk id="790" creationId="{00000000-0000-0000-0000-000000000000}"/>
          </ac:spMkLst>
        </pc:spChg>
        <pc:spChg chg="del">
          <ac:chgData name="Trenny Mongar" userId="f3235382a4a7a8bc" providerId="LiveId" clId="{BDE79E58-CF9F-41CC-8448-05BBBD3001C6}" dt="2020-05-28T02:47:52.627" v="941" actId="478"/>
          <ac:spMkLst>
            <pc:docMk/>
            <pc:sldMk cId="0" sldId="259"/>
            <ac:spMk id="791" creationId="{00000000-0000-0000-0000-000000000000}"/>
          </ac:spMkLst>
        </pc:spChg>
        <pc:spChg chg="del">
          <ac:chgData name="Trenny Mongar" userId="f3235382a4a7a8bc" providerId="LiveId" clId="{BDE79E58-CF9F-41CC-8448-05BBBD3001C6}" dt="2020-05-28T02:47:52.627" v="941" actId="478"/>
          <ac:spMkLst>
            <pc:docMk/>
            <pc:sldMk cId="0" sldId="259"/>
            <ac:spMk id="792" creationId="{00000000-0000-0000-0000-000000000000}"/>
          </ac:spMkLst>
        </pc:spChg>
        <pc:spChg chg="del">
          <ac:chgData name="Trenny Mongar" userId="f3235382a4a7a8bc" providerId="LiveId" clId="{BDE79E58-CF9F-41CC-8448-05BBBD3001C6}" dt="2020-05-28T02:47:52.627" v="941" actId="478"/>
          <ac:spMkLst>
            <pc:docMk/>
            <pc:sldMk cId="0" sldId="259"/>
            <ac:spMk id="793" creationId="{00000000-0000-0000-0000-000000000000}"/>
          </ac:spMkLst>
        </pc:spChg>
        <pc:spChg chg="del">
          <ac:chgData name="Trenny Mongar" userId="f3235382a4a7a8bc" providerId="LiveId" clId="{BDE79E58-CF9F-41CC-8448-05BBBD3001C6}" dt="2020-05-28T02:47:52.627" v="941" actId="478"/>
          <ac:spMkLst>
            <pc:docMk/>
            <pc:sldMk cId="0" sldId="259"/>
            <ac:spMk id="794" creationId="{00000000-0000-0000-0000-000000000000}"/>
          </ac:spMkLst>
        </pc:spChg>
        <pc:spChg chg="del">
          <ac:chgData name="Trenny Mongar" userId="f3235382a4a7a8bc" providerId="LiveId" clId="{BDE79E58-CF9F-41CC-8448-05BBBD3001C6}" dt="2020-05-28T02:47:52.627" v="941" actId="478"/>
          <ac:spMkLst>
            <pc:docMk/>
            <pc:sldMk cId="0" sldId="259"/>
            <ac:spMk id="795" creationId="{00000000-0000-0000-0000-000000000000}"/>
          </ac:spMkLst>
        </pc:spChg>
        <pc:spChg chg="del">
          <ac:chgData name="Trenny Mongar" userId="f3235382a4a7a8bc" providerId="LiveId" clId="{BDE79E58-CF9F-41CC-8448-05BBBD3001C6}" dt="2020-05-28T02:47:52.627" v="941" actId="478"/>
          <ac:spMkLst>
            <pc:docMk/>
            <pc:sldMk cId="0" sldId="259"/>
            <ac:spMk id="796" creationId="{00000000-0000-0000-0000-000000000000}"/>
          </ac:spMkLst>
        </pc:spChg>
        <pc:spChg chg="del">
          <ac:chgData name="Trenny Mongar" userId="f3235382a4a7a8bc" providerId="LiveId" clId="{BDE79E58-CF9F-41CC-8448-05BBBD3001C6}" dt="2020-05-28T02:47:52.627" v="941" actId="478"/>
          <ac:spMkLst>
            <pc:docMk/>
            <pc:sldMk cId="0" sldId="259"/>
            <ac:spMk id="797" creationId="{00000000-0000-0000-0000-000000000000}"/>
          </ac:spMkLst>
        </pc:spChg>
        <pc:spChg chg="del">
          <ac:chgData name="Trenny Mongar" userId="f3235382a4a7a8bc" providerId="LiveId" clId="{BDE79E58-CF9F-41CC-8448-05BBBD3001C6}" dt="2020-05-28T02:47:52.627" v="941" actId="478"/>
          <ac:spMkLst>
            <pc:docMk/>
            <pc:sldMk cId="0" sldId="259"/>
            <ac:spMk id="798" creationId="{00000000-0000-0000-0000-000000000000}"/>
          </ac:spMkLst>
        </pc:spChg>
        <pc:spChg chg="del">
          <ac:chgData name="Trenny Mongar" userId="f3235382a4a7a8bc" providerId="LiveId" clId="{BDE79E58-CF9F-41CC-8448-05BBBD3001C6}" dt="2020-05-28T02:47:52.627" v="941" actId="478"/>
          <ac:spMkLst>
            <pc:docMk/>
            <pc:sldMk cId="0" sldId="259"/>
            <ac:spMk id="799" creationId="{00000000-0000-0000-0000-000000000000}"/>
          </ac:spMkLst>
        </pc:spChg>
        <pc:spChg chg="del">
          <ac:chgData name="Trenny Mongar" userId="f3235382a4a7a8bc" providerId="LiveId" clId="{BDE79E58-CF9F-41CC-8448-05BBBD3001C6}" dt="2020-05-28T02:47:52.627" v="941" actId="478"/>
          <ac:spMkLst>
            <pc:docMk/>
            <pc:sldMk cId="0" sldId="259"/>
            <ac:spMk id="800" creationId="{00000000-0000-0000-0000-000000000000}"/>
          </ac:spMkLst>
        </pc:spChg>
        <pc:spChg chg="del">
          <ac:chgData name="Trenny Mongar" userId="f3235382a4a7a8bc" providerId="LiveId" clId="{BDE79E58-CF9F-41CC-8448-05BBBD3001C6}" dt="2020-05-28T02:47:52.627" v="941" actId="478"/>
          <ac:spMkLst>
            <pc:docMk/>
            <pc:sldMk cId="0" sldId="259"/>
            <ac:spMk id="801" creationId="{00000000-0000-0000-0000-000000000000}"/>
          </ac:spMkLst>
        </pc:spChg>
        <pc:spChg chg="del">
          <ac:chgData name="Trenny Mongar" userId="f3235382a4a7a8bc" providerId="LiveId" clId="{BDE79E58-CF9F-41CC-8448-05BBBD3001C6}" dt="2020-05-28T02:47:52.627" v="941" actId="478"/>
          <ac:spMkLst>
            <pc:docMk/>
            <pc:sldMk cId="0" sldId="259"/>
            <ac:spMk id="802" creationId="{00000000-0000-0000-0000-000000000000}"/>
          </ac:spMkLst>
        </pc:spChg>
        <pc:spChg chg="del">
          <ac:chgData name="Trenny Mongar" userId="f3235382a4a7a8bc" providerId="LiveId" clId="{BDE79E58-CF9F-41CC-8448-05BBBD3001C6}" dt="2020-05-28T02:47:52.627" v="941" actId="478"/>
          <ac:spMkLst>
            <pc:docMk/>
            <pc:sldMk cId="0" sldId="259"/>
            <ac:spMk id="803" creationId="{00000000-0000-0000-0000-000000000000}"/>
          </ac:spMkLst>
        </pc:spChg>
        <pc:spChg chg="del">
          <ac:chgData name="Trenny Mongar" userId="f3235382a4a7a8bc" providerId="LiveId" clId="{BDE79E58-CF9F-41CC-8448-05BBBD3001C6}" dt="2020-05-28T02:47:52.627" v="941" actId="478"/>
          <ac:spMkLst>
            <pc:docMk/>
            <pc:sldMk cId="0" sldId="259"/>
            <ac:spMk id="804" creationId="{00000000-0000-0000-0000-000000000000}"/>
          </ac:spMkLst>
        </pc:spChg>
        <pc:spChg chg="del">
          <ac:chgData name="Trenny Mongar" userId="f3235382a4a7a8bc" providerId="LiveId" clId="{BDE79E58-CF9F-41CC-8448-05BBBD3001C6}" dt="2020-05-28T02:47:52.627" v="941" actId="478"/>
          <ac:spMkLst>
            <pc:docMk/>
            <pc:sldMk cId="0" sldId="259"/>
            <ac:spMk id="805" creationId="{00000000-0000-0000-0000-000000000000}"/>
          </ac:spMkLst>
        </pc:spChg>
        <pc:spChg chg="del">
          <ac:chgData name="Trenny Mongar" userId="f3235382a4a7a8bc" providerId="LiveId" clId="{BDE79E58-CF9F-41CC-8448-05BBBD3001C6}" dt="2020-05-28T02:47:52.627" v="941" actId="478"/>
          <ac:spMkLst>
            <pc:docMk/>
            <pc:sldMk cId="0" sldId="259"/>
            <ac:spMk id="806" creationId="{00000000-0000-0000-0000-000000000000}"/>
          </ac:spMkLst>
        </pc:spChg>
        <pc:spChg chg="del">
          <ac:chgData name="Trenny Mongar" userId="f3235382a4a7a8bc" providerId="LiveId" clId="{BDE79E58-CF9F-41CC-8448-05BBBD3001C6}" dt="2020-05-28T02:47:52.627" v="941" actId="478"/>
          <ac:spMkLst>
            <pc:docMk/>
            <pc:sldMk cId="0" sldId="259"/>
            <ac:spMk id="807" creationId="{00000000-0000-0000-0000-000000000000}"/>
          </ac:spMkLst>
        </pc:spChg>
        <pc:spChg chg="del">
          <ac:chgData name="Trenny Mongar" userId="f3235382a4a7a8bc" providerId="LiveId" clId="{BDE79E58-CF9F-41CC-8448-05BBBD3001C6}" dt="2020-05-28T02:47:52.627" v="941" actId="478"/>
          <ac:spMkLst>
            <pc:docMk/>
            <pc:sldMk cId="0" sldId="259"/>
            <ac:spMk id="808" creationId="{00000000-0000-0000-0000-000000000000}"/>
          </ac:spMkLst>
        </pc:spChg>
        <pc:spChg chg="del">
          <ac:chgData name="Trenny Mongar" userId="f3235382a4a7a8bc" providerId="LiveId" clId="{BDE79E58-CF9F-41CC-8448-05BBBD3001C6}" dt="2020-05-28T02:47:52.627" v="941" actId="478"/>
          <ac:spMkLst>
            <pc:docMk/>
            <pc:sldMk cId="0" sldId="259"/>
            <ac:spMk id="809" creationId="{00000000-0000-0000-0000-000000000000}"/>
          </ac:spMkLst>
        </pc:spChg>
        <pc:spChg chg="del">
          <ac:chgData name="Trenny Mongar" userId="f3235382a4a7a8bc" providerId="LiveId" clId="{BDE79E58-CF9F-41CC-8448-05BBBD3001C6}" dt="2020-05-28T02:47:52.627" v="941" actId="478"/>
          <ac:spMkLst>
            <pc:docMk/>
            <pc:sldMk cId="0" sldId="259"/>
            <ac:spMk id="810" creationId="{00000000-0000-0000-0000-000000000000}"/>
          </ac:spMkLst>
        </pc:spChg>
        <pc:spChg chg="del">
          <ac:chgData name="Trenny Mongar" userId="f3235382a4a7a8bc" providerId="LiveId" clId="{BDE79E58-CF9F-41CC-8448-05BBBD3001C6}" dt="2020-05-28T02:47:52.627" v="941" actId="478"/>
          <ac:spMkLst>
            <pc:docMk/>
            <pc:sldMk cId="0" sldId="259"/>
            <ac:spMk id="811" creationId="{00000000-0000-0000-0000-000000000000}"/>
          </ac:spMkLst>
        </pc:spChg>
        <pc:spChg chg="del">
          <ac:chgData name="Trenny Mongar" userId="f3235382a4a7a8bc" providerId="LiveId" clId="{BDE79E58-CF9F-41CC-8448-05BBBD3001C6}" dt="2020-05-28T02:47:52.627" v="941" actId="478"/>
          <ac:spMkLst>
            <pc:docMk/>
            <pc:sldMk cId="0" sldId="259"/>
            <ac:spMk id="812" creationId="{00000000-0000-0000-0000-000000000000}"/>
          </ac:spMkLst>
        </pc:spChg>
        <pc:spChg chg="del">
          <ac:chgData name="Trenny Mongar" userId="f3235382a4a7a8bc" providerId="LiveId" clId="{BDE79E58-CF9F-41CC-8448-05BBBD3001C6}" dt="2020-05-28T02:47:52.627" v="941" actId="478"/>
          <ac:spMkLst>
            <pc:docMk/>
            <pc:sldMk cId="0" sldId="259"/>
            <ac:spMk id="813" creationId="{00000000-0000-0000-0000-000000000000}"/>
          </ac:spMkLst>
        </pc:spChg>
        <pc:spChg chg="del">
          <ac:chgData name="Trenny Mongar" userId="f3235382a4a7a8bc" providerId="LiveId" clId="{BDE79E58-CF9F-41CC-8448-05BBBD3001C6}" dt="2020-05-28T02:47:52.627" v="941" actId="478"/>
          <ac:spMkLst>
            <pc:docMk/>
            <pc:sldMk cId="0" sldId="259"/>
            <ac:spMk id="814" creationId="{00000000-0000-0000-0000-000000000000}"/>
          </ac:spMkLst>
        </pc:spChg>
        <pc:spChg chg="del">
          <ac:chgData name="Trenny Mongar" userId="f3235382a4a7a8bc" providerId="LiveId" clId="{BDE79E58-CF9F-41CC-8448-05BBBD3001C6}" dt="2020-05-28T02:47:52.627" v="941" actId="478"/>
          <ac:spMkLst>
            <pc:docMk/>
            <pc:sldMk cId="0" sldId="259"/>
            <ac:spMk id="815" creationId="{00000000-0000-0000-0000-000000000000}"/>
          </ac:spMkLst>
        </pc:spChg>
        <pc:spChg chg="del">
          <ac:chgData name="Trenny Mongar" userId="f3235382a4a7a8bc" providerId="LiveId" clId="{BDE79E58-CF9F-41CC-8448-05BBBD3001C6}" dt="2020-05-28T02:47:52.627" v="941" actId="478"/>
          <ac:spMkLst>
            <pc:docMk/>
            <pc:sldMk cId="0" sldId="259"/>
            <ac:spMk id="816" creationId="{00000000-0000-0000-0000-000000000000}"/>
          </ac:spMkLst>
        </pc:spChg>
        <pc:spChg chg="del">
          <ac:chgData name="Trenny Mongar" userId="f3235382a4a7a8bc" providerId="LiveId" clId="{BDE79E58-CF9F-41CC-8448-05BBBD3001C6}" dt="2020-05-28T02:47:52.627" v="941" actId="478"/>
          <ac:spMkLst>
            <pc:docMk/>
            <pc:sldMk cId="0" sldId="259"/>
            <ac:spMk id="817" creationId="{00000000-0000-0000-0000-000000000000}"/>
          </ac:spMkLst>
        </pc:spChg>
        <pc:spChg chg="del">
          <ac:chgData name="Trenny Mongar" userId="f3235382a4a7a8bc" providerId="LiveId" clId="{BDE79E58-CF9F-41CC-8448-05BBBD3001C6}" dt="2020-05-28T02:47:52.627" v="941" actId="478"/>
          <ac:spMkLst>
            <pc:docMk/>
            <pc:sldMk cId="0" sldId="259"/>
            <ac:spMk id="818" creationId="{00000000-0000-0000-0000-000000000000}"/>
          </ac:spMkLst>
        </pc:spChg>
        <pc:spChg chg="del">
          <ac:chgData name="Trenny Mongar" userId="f3235382a4a7a8bc" providerId="LiveId" clId="{BDE79E58-CF9F-41CC-8448-05BBBD3001C6}" dt="2020-05-28T02:47:52.627" v="941" actId="478"/>
          <ac:spMkLst>
            <pc:docMk/>
            <pc:sldMk cId="0" sldId="259"/>
            <ac:spMk id="819" creationId="{00000000-0000-0000-0000-000000000000}"/>
          </ac:spMkLst>
        </pc:spChg>
        <pc:spChg chg="del">
          <ac:chgData name="Trenny Mongar" userId="f3235382a4a7a8bc" providerId="LiveId" clId="{BDE79E58-CF9F-41CC-8448-05BBBD3001C6}" dt="2020-05-28T02:47:52.627" v="941" actId="478"/>
          <ac:spMkLst>
            <pc:docMk/>
            <pc:sldMk cId="0" sldId="259"/>
            <ac:spMk id="820" creationId="{00000000-0000-0000-0000-000000000000}"/>
          </ac:spMkLst>
        </pc:spChg>
        <pc:spChg chg="del">
          <ac:chgData name="Trenny Mongar" userId="f3235382a4a7a8bc" providerId="LiveId" clId="{BDE79E58-CF9F-41CC-8448-05BBBD3001C6}" dt="2020-05-28T02:47:52.627" v="941" actId="478"/>
          <ac:spMkLst>
            <pc:docMk/>
            <pc:sldMk cId="0" sldId="259"/>
            <ac:spMk id="821" creationId="{00000000-0000-0000-0000-000000000000}"/>
          </ac:spMkLst>
        </pc:spChg>
        <pc:spChg chg="del">
          <ac:chgData name="Trenny Mongar" userId="f3235382a4a7a8bc" providerId="LiveId" clId="{BDE79E58-CF9F-41CC-8448-05BBBD3001C6}" dt="2020-05-28T02:47:52.627" v="941" actId="478"/>
          <ac:spMkLst>
            <pc:docMk/>
            <pc:sldMk cId="0" sldId="259"/>
            <ac:spMk id="822" creationId="{00000000-0000-0000-0000-000000000000}"/>
          </ac:spMkLst>
        </pc:spChg>
        <pc:spChg chg="del">
          <ac:chgData name="Trenny Mongar" userId="f3235382a4a7a8bc" providerId="LiveId" clId="{BDE79E58-CF9F-41CC-8448-05BBBD3001C6}" dt="2020-05-28T02:47:52.627" v="941" actId="478"/>
          <ac:spMkLst>
            <pc:docMk/>
            <pc:sldMk cId="0" sldId="259"/>
            <ac:spMk id="823" creationId="{00000000-0000-0000-0000-000000000000}"/>
          </ac:spMkLst>
        </pc:spChg>
        <pc:spChg chg="del">
          <ac:chgData name="Trenny Mongar" userId="f3235382a4a7a8bc" providerId="LiveId" clId="{BDE79E58-CF9F-41CC-8448-05BBBD3001C6}" dt="2020-05-28T02:47:52.627" v="941" actId="478"/>
          <ac:spMkLst>
            <pc:docMk/>
            <pc:sldMk cId="0" sldId="259"/>
            <ac:spMk id="824" creationId="{00000000-0000-0000-0000-000000000000}"/>
          </ac:spMkLst>
        </pc:spChg>
        <pc:spChg chg="del">
          <ac:chgData name="Trenny Mongar" userId="f3235382a4a7a8bc" providerId="LiveId" clId="{BDE79E58-CF9F-41CC-8448-05BBBD3001C6}" dt="2020-05-28T02:47:52.627" v="941" actId="478"/>
          <ac:spMkLst>
            <pc:docMk/>
            <pc:sldMk cId="0" sldId="259"/>
            <ac:spMk id="825" creationId="{00000000-0000-0000-0000-000000000000}"/>
          </ac:spMkLst>
        </pc:spChg>
        <pc:spChg chg="del">
          <ac:chgData name="Trenny Mongar" userId="f3235382a4a7a8bc" providerId="LiveId" clId="{BDE79E58-CF9F-41CC-8448-05BBBD3001C6}" dt="2020-05-28T02:47:52.627" v="941" actId="478"/>
          <ac:spMkLst>
            <pc:docMk/>
            <pc:sldMk cId="0" sldId="259"/>
            <ac:spMk id="826" creationId="{00000000-0000-0000-0000-000000000000}"/>
          </ac:spMkLst>
        </pc:spChg>
        <pc:spChg chg="del">
          <ac:chgData name="Trenny Mongar" userId="f3235382a4a7a8bc" providerId="LiveId" clId="{BDE79E58-CF9F-41CC-8448-05BBBD3001C6}" dt="2020-05-28T02:47:52.627" v="941" actId="478"/>
          <ac:spMkLst>
            <pc:docMk/>
            <pc:sldMk cId="0" sldId="259"/>
            <ac:spMk id="827" creationId="{00000000-0000-0000-0000-000000000000}"/>
          </ac:spMkLst>
        </pc:spChg>
        <pc:spChg chg="del">
          <ac:chgData name="Trenny Mongar" userId="f3235382a4a7a8bc" providerId="LiveId" clId="{BDE79E58-CF9F-41CC-8448-05BBBD3001C6}" dt="2020-05-28T02:47:52.627" v="941" actId="478"/>
          <ac:spMkLst>
            <pc:docMk/>
            <pc:sldMk cId="0" sldId="259"/>
            <ac:spMk id="828" creationId="{00000000-0000-0000-0000-000000000000}"/>
          </ac:spMkLst>
        </pc:spChg>
        <pc:spChg chg="del">
          <ac:chgData name="Trenny Mongar" userId="f3235382a4a7a8bc" providerId="LiveId" clId="{BDE79E58-CF9F-41CC-8448-05BBBD3001C6}" dt="2020-05-28T02:47:52.627" v="941" actId="478"/>
          <ac:spMkLst>
            <pc:docMk/>
            <pc:sldMk cId="0" sldId="259"/>
            <ac:spMk id="829" creationId="{00000000-0000-0000-0000-000000000000}"/>
          </ac:spMkLst>
        </pc:spChg>
        <pc:spChg chg="del">
          <ac:chgData name="Trenny Mongar" userId="f3235382a4a7a8bc" providerId="LiveId" clId="{BDE79E58-CF9F-41CC-8448-05BBBD3001C6}" dt="2020-05-28T02:47:52.627" v="941" actId="478"/>
          <ac:spMkLst>
            <pc:docMk/>
            <pc:sldMk cId="0" sldId="259"/>
            <ac:spMk id="830" creationId="{00000000-0000-0000-0000-000000000000}"/>
          </ac:spMkLst>
        </pc:spChg>
        <pc:spChg chg="del">
          <ac:chgData name="Trenny Mongar" userId="f3235382a4a7a8bc" providerId="LiveId" clId="{BDE79E58-CF9F-41CC-8448-05BBBD3001C6}" dt="2020-05-28T02:47:52.627" v="941" actId="478"/>
          <ac:spMkLst>
            <pc:docMk/>
            <pc:sldMk cId="0" sldId="259"/>
            <ac:spMk id="831" creationId="{00000000-0000-0000-0000-000000000000}"/>
          </ac:spMkLst>
        </pc:spChg>
        <pc:spChg chg="del">
          <ac:chgData name="Trenny Mongar" userId="f3235382a4a7a8bc" providerId="LiveId" clId="{BDE79E58-CF9F-41CC-8448-05BBBD3001C6}" dt="2020-05-28T02:47:52.627" v="941" actId="478"/>
          <ac:spMkLst>
            <pc:docMk/>
            <pc:sldMk cId="0" sldId="259"/>
            <ac:spMk id="832" creationId="{00000000-0000-0000-0000-000000000000}"/>
          </ac:spMkLst>
        </pc:spChg>
        <pc:spChg chg="del">
          <ac:chgData name="Trenny Mongar" userId="f3235382a4a7a8bc" providerId="LiveId" clId="{BDE79E58-CF9F-41CC-8448-05BBBD3001C6}" dt="2020-05-28T02:47:52.627" v="941" actId="478"/>
          <ac:spMkLst>
            <pc:docMk/>
            <pc:sldMk cId="0" sldId="259"/>
            <ac:spMk id="833" creationId="{00000000-0000-0000-0000-000000000000}"/>
          </ac:spMkLst>
        </pc:spChg>
        <pc:spChg chg="del">
          <ac:chgData name="Trenny Mongar" userId="f3235382a4a7a8bc" providerId="LiveId" clId="{BDE79E58-CF9F-41CC-8448-05BBBD3001C6}" dt="2020-05-28T02:47:52.627" v="941" actId="478"/>
          <ac:spMkLst>
            <pc:docMk/>
            <pc:sldMk cId="0" sldId="259"/>
            <ac:spMk id="834" creationId="{00000000-0000-0000-0000-000000000000}"/>
          </ac:spMkLst>
        </pc:spChg>
        <pc:spChg chg="del">
          <ac:chgData name="Trenny Mongar" userId="f3235382a4a7a8bc" providerId="LiveId" clId="{BDE79E58-CF9F-41CC-8448-05BBBD3001C6}" dt="2020-05-28T02:47:52.627" v="941" actId="478"/>
          <ac:spMkLst>
            <pc:docMk/>
            <pc:sldMk cId="0" sldId="259"/>
            <ac:spMk id="835" creationId="{00000000-0000-0000-0000-000000000000}"/>
          </ac:spMkLst>
        </pc:spChg>
        <pc:spChg chg="del">
          <ac:chgData name="Trenny Mongar" userId="f3235382a4a7a8bc" providerId="LiveId" clId="{BDE79E58-CF9F-41CC-8448-05BBBD3001C6}" dt="2020-05-28T02:47:52.627" v="941" actId="478"/>
          <ac:spMkLst>
            <pc:docMk/>
            <pc:sldMk cId="0" sldId="259"/>
            <ac:spMk id="836" creationId="{00000000-0000-0000-0000-000000000000}"/>
          </ac:spMkLst>
        </pc:spChg>
        <pc:spChg chg="del">
          <ac:chgData name="Trenny Mongar" userId="f3235382a4a7a8bc" providerId="LiveId" clId="{BDE79E58-CF9F-41CC-8448-05BBBD3001C6}" dt="2020-05-28T02:47:52.627" v="941" actId="478"/>
          <ac:spMkLst>
            <pc:docMk/>
            <pc:sldMk cId="0" sldId="259"/>
            <ac:spMk id="837" creationId="{00000000-0000-0000-0000-000000000000}"/>
          </ac:spMkLst>
        </pc:spChg>
        <pc:spChg chg="del">
          <ac:chgData name="Trenny Mongar" userId="f3235382a4a7a8bc" providerId="LiveId" clId="{BDE79E58-CF9F-41CC-8448-05BBBD3001C6}" dt="2020-05-28T02:47:52.627" v="941" actId="478"/>
          <ac:spMkLst>
            <pc:docMk/>
            <pc:sldMk cId="0" sldId="259"/>
            <ac:spMk id="838" creationId="{00000000-0000-0000-0000-000000000000}"/>
          </ac:spMkLst>
        </pc:spChg>
        <pc:spChg chg="del">
          <ac:chgData name="Trenny Mongar" userId="f3235382a4a7a8bc" providerId="LiveId" clId="{BDE79E58-CF9F-41CC-8448-05BBBD3001C6}" dt="2020-05-28T02:47:52.627" v="941" actId="478"/>
          <ac:spMkLst>
            <pc:docMk/>
            <pc:sldMk cId="0" sldId="259"/>
            <ac:spMk id="839" creationId="{00000000-0000-0000-0000-000000000000}"/>
          </ac:spMkLst>
        </pc:spChg>
        <pc:spChg chg="del">
          <ac:chgData name="Trenny Mongar" userId="f3235382a4a7a8bc" providerId="LiveId" clId="{BDE79E58-CF9F-41CC-8448-05BBBD3001C6}" dt="2020-05-28T02:47:52.627" v="941" actId="478"/>
          <ac:spMkLst>
            <pc:docMk/>
            <pc:sldMk cId="0" sldId="259"/>
            <ac:spMk id="840" creationId="{00000000-0000-0000-0000-000000000000}"/>
          </ac:spMkLst>
        </pc:spChg>
        <pc:spChg chg="del">
          <ac:chgData name="Trenny Mongar" userId="f3235382a4a7a8bc" providerId="LiveId" clId="{BDE79E58-CF9F-41CC-8448-05BBBD3001C6}" dt="2020-05-28T02:47:52.627" v="941" actId="478"/>
          <ac:spMkLst>
            <pc:docMk/>
            <pc:sldMk cId="0" sldId="259"/>
            <ac:spMk id="841" creationId="{00000000-0000-0000-0000-000000000000}"/>
          </ac:spMkLst>
        </pc:spChg>
        <pc:spChg chg="del">
          <ac:chgData name="Trenny Mongar" userId="f3235382a4a7a8bc" providerId="LiveId" clId="{BDE79E58-CF9F-41CC-8448-05BBBD3001C6}" dt="2020-05-28T02:47:52.627" v="941" actId="478"/>
          <ac:spMkLst>
            <pc:docMk/>
            <pc:sldMk cId="0" sldId="259"/>
            <ac:spMk id="842" creationId="{00000000-0000-0000-0000-000000000000}"/>
          </ac:spMkLst>
        </pc:spChg>
        <pc:spChg chg="del">
          <ac:chgData name="Trenny Mongar" userId="f3235382a4a7a8bc" providerId="LiveId" clId="{BDE79E58-CF9F-41CC-8448-05BBBD3001C6}" dt="2020-05-28T02:47:52.627" v="941" actId="478"/>
          <ac:spMkLst>
            <pc:docMk/>
            <pc:sldMk cId="0" sldId="259"/>
            <ac:spMk id="843" creationId="{00000000-0000-0000-0000-000000000000}"/>
          </ac:spMkLst>
        </pc:spChg>
        <pc:spChg chg="del">
          <ac:chgData name="Trenny Mongar" userId="f3235382a4a7a8bc" providerId="LiveId" clId="{BDE79E58-CF9F-41CC-8448-05BBBD3001C6}" dt="2020-05-28T02:47:52.627" v="941" actId="478"/>
          <ac:spMkLst>
            <pc:docMk/>
            <pc:sldMk cId="0" sldId="259"/>
            <ac:spMk id="844" creationId="{00000000-0000-0000-0000-000000000000}"/>
          </ac:spMkLst>
        </pc:spChg>
        <pc:spChg chg="del">
          <ac:chgData name="Trenny Mongar" userId="f3235382a4a7a8bc" providerId="LiveId" clId="{BDE79E58-CF9F-41CC-8448-05BBBD3001C6}" dt="2020-05-28T02:47:52.627" v="941" actId="478"/>
          <ac:spMkLst>
            <pc:docMk/>
            <pc:sldMk cId="0" sldId="259"/>
            <ac:spMk id="845" creationId="{00000000-0000-0000-0000-000000000000}"/>
          </ac:spMkLst>
        </pc:spChg>
        <pc:spChg chg="del">
          <ac:chgData name="Trenny Mongar" userId="f3235382a4a7a8bc" providerId="LiveId" clId="{BDE79E58-CF9F-41CC-8448-05BBBD3001C6}" dt="2020-05-28T02:47:52.627" v="941" actId="478"/>
          <ac:spMkLst>
            <pc:docMk/>
            <pc:sldMk cId="0" sldId="259"/>
            <ac:spMk id="846" creationId="{00000000-0000-0000-0000-000000000000}"/>
          </ac:spMkLst>
        </pc:spChg>
        <pc:spChg chg="del">
          <ac:chgData name="Trenny Mongar" userId="f3235382a4a7a8bc" providerId="LiveId" clId="{BDE79E58-CF9F-41CC-8448-05BBBD3001C6}" dt="2020-05-28T02:47:52.627" v="941" actId="478"/>
          <ac:spMkLst>
            <pc:docMk/>
            <pc:sldMk cId="0" sldId="259"/>
            <ac:spMk id="847" creationId="{00000000-0000-0000-0000-000000000000}"/>
          </ac:spMkLst>
        </pc:spChg>
        <pc:spChg chg="del">
          <ac:chgData name="Trenny Mongar" userId="f3235382a4a7a8bc" providerId="LiveId" clId="{BDE79E58-CF9F-41CC-8448-05BBBD3001C6}" dt="2020-05-28T02:47:52.627" v="941" actId="478"/>
          <ac:spMkLst>
            <pc:docMk/>
            <pc:sldMk cId="0" sldId="259"/>
            <ac:spMk id="848" creationId="{00000000-0000-0000-0000-000000000000}"/>
          </ac:spMkLst>
        </pc:spChg>
        <pc:spChg chg="del">
          <ac:chgData name="Trenny Mongar" userId="f3235382a4a7a8bc" providerId="LiveId" clId="{BDE79E58-CF9F-41CC-8448-05BBBD3001C6}" dt="2020-05-28T02:47:52.627" v="941" actId="478"/>
          <ac:spMkLst>
            <pc:docMk/>
            <pc:sldMk cId="0" sldId="259"/>
            <ac:spMk id="849" creationId="{00000000-0000-0000-0000-000000000000}"/>
          </ac:spMkLst>
        </pc:spChg>
        <pc:spChg chg="del">
          <ac:chgData name="Trenny Mongar" userId="f3235382a4a7a8bc" providerId="LiveId" clId="{BDE79E58-CF9F-41CC-8448-05BBBD3001C6}" dt="2020-05-28T02:47:52.627" v="941" actId="478"/>
          <ac:spMkLst>
            <pc:docMk/>
            <pc:sldMk cId="0" sldId="259"/>
            <ac:spMk id="850" creationId="{00000000-0000-0000-0000-000000000000}"/>
          </ac:spMkLst>
        </pc:spChg>
        <pc:spChg chg="del">
          <ac:chgData name="Trenny Mongar" userId="f3235382a4a7a8bc" providerId="LiveId" clId="{BDE79E58-CF9F-41CC-8448-05BBBD3001C6}" dt="2020-05-28T02:47:52.627" v="941" actId="478"/>
          <ac:spMkLst>
            <pc:docMk/>
            <pc:sldMk cId="0" sldId="259"/>
            <ac:spMk id="851" creationId="{00000000-0000-0000-0000-000000000000}"/>
          </ac:spMkLst>
        </pc:spChg>
        <pc:spChg chg="del">
          <ac:chgData name="Trenny Mongar" userId="f3235382a4a7a8bc" providerId="LiveId" clId="{BDE79E58-CF9F-41CC-8448-05BBBD3001C6}" dt="2020-05-28T02:47:52.627" v="941" actId="478"/>
          <ac:spMkLst>
            <pc:docMk/>
            <pc:sldMk cId="0" sldId="259"/>
            <ac:spMk id="852" creationId="{00000000-0000-0000-0000-000000000000}"/>
          </ac:spMkLst>
        </pc:spChg>
        <pc:spChg chg="del">
          <ac:chgData name="Trenny Mongar" userId="f3235382a4a7a8bc" providerId="LiveId" clId="{BDE79E58-CF9F-41CC-8448-05BBBD3001C6}" dt="2020-05-28T02:47:52.627" v="941" actId="478"/>
          <ac:spMkLst>
            <pc:docMk/>
            <pc:sldMk cId="0" sldId="259"/>
            <ac:spMk id="853" creationId="{00000000-0000-0000-0000-000000000000}"/>
          </ac:spMkLst>
        </pc:spChg>
        <pc:spChg chg="del">
          <ac:chgData name="Trenny Mongar" userId="f3235382a4a7a8bc" providerId="LiveId" clId="{BDE79E58-CF9F-41CC-8448-05BBBD3001C6}" dt="2020-05-28T02:47:52.627" v="941" actId="478"/>
          <ac:spMkLst>
            <pc:docMk/>
            <pc:sldMk cId="0" sldId="259"/>
            <ac:spMk id="854" creationId="{00000000-0000-0000-0000-000000000000}"/>
          </ac:spMkLst>
        </pc:spChg>
        <pc:spChg chg="del">
          <ac:chgData name="Trenny Mongar" userId="f3235382a4a7a8bc" providerId="LiveId" clId="{BDE79E58-CF9F-41CC-8448-05BBBD3001C6}" dt="2020-05-28T02:47:52.627" v="941" actId="478"/>
          <ac:spMkLst>
            <pc:docMk/>
            <pc:sldMk cId="0" sldId="259"/>
            <ac:spMk id="855" creationId="{00000000-0000-0000-0000-000000000000}"/>
          </ac:spMkLst>
        </pc:spChg>
        <pc:spChg chg="del">
          <ac:chgData name="Trenny Mongar" userId="f3235382a4a7a8bc" providerId="LiveId" clId="{BDE79E58-CF9F-41CC-8448-05BBBD3001C6}" dt="2020-05-28T02:47:52.627" v="941" actId="478"/>
          <ac:spMkLst>
            <pc:docMk/>
            <pc:sldMk cId="0" sldId="259"/>
            <ac:spMk id="856" creationId="{00000000-0000-0000-0000-000000000000}"/>
          </ac:spMkLst>
        </pc:spChg>
        <pc:spChg chg="del">
          <ac:chgData name="Trenny Mongar" userId="f3235382a4a7a8bc" providerId="LiveId" clId="{BDE79E58-CF9F-41CC-8448-05BBBD3001C6}" dt="2020-05-28T02:47:52.627" v="941" actId="478"/>
          <ac:spMkLst>
            <pc:docMk/>
            <pc:sldMk cId="0" sldId="259"/>
            <ac:spMk id="857" creationId="{00000000-0000-0000-0000-000000000000}"/>
          </ac:spMkLst>
        </pc:spChg>
        <pc:spChg chg="del">
          <ac:chgData name="Trenny Mongar" userId="f3235382a4a7a8bc" providerId="LiveId" clId="{BDE79E58-CF9F-41CC-8448-05BBBD3001C6}" dt="2020-05-28T02:47:52.627" v="941" actId="478"/>
          <ac:spMkLst>
            <pc:docMk/>
            <pc:sldMk cId="0" sldId="259"/>
            <ac:spMk id="858" creationId="{00000000-0000-0000-0000-000000000000}"/>
          </ac:spMkLst>
        </pc:spChg>
        <pc:spChg chg="del">
          <ac:chgData name="Trenny Mongar" userId="f3235382a4a7a8bc" providerId="LiveId" clId="{BDE79E58-CF9F-41CC-8448-05BBBD3001C6}" dt="2020-05-28T02:47:52.627" v="941" actId="478"/>
          <ac:spMkLst>
            <pc:docMk/>
            <pc:sldMk cId="0" sldId="259"/>
            <ac:spMk id="859" creationId="{00000000-0000-0000-0000-000000000000}"/>
          </ac:spMkLst>
        </pc:spChg>
        <pc:spChg chg="del">
          <ac:chgData name="Trenny Mongar" userId="f3235382a4a7a8bc" providerId="LiveId" clId="{BDE79E58-CF9F-41CC-8448-05BBBD3001C6}" dt="2020-05-28T02:47:52.627" v="941" actId="478"/>
          <ac:spMkLst>
            <pc:docMk/>
            <pc:sldMk cId="0" sldId="259"/>
            <ac:spMk id="860" creationId="{00000000-0000-0000-0000-000000000000}"/>
          </ac:spMkLst>
        </pc:spChg>
        <pc:spChg chg="del">
          <ac:chgData name="Trenny Mongar" userId="f3235382a4a7a8bc" providerId="LiveId" clId="{BDE79E58-CF9F-41CC-8448-05BBBD3001C6}" dt="2020-05-28T02:47:52.627" v="941" actId="478"/>
          <ac:spMkLst>
            <pc:docMk/>
            <pc:sldMk cId="0" sldId="259"/>
            <ac:spMk id="861" creationId="{00000000-0000-0000-0000-000000000000}"/>
          </ac:spMkLst>
        </pc:spChg>
        <pc:spChg chg="del">
          <ac:chgData name="Trenny Mongar" userId="f3235382a4a7a8bc" providerId="LiveId" clId="{BDE79E58-CF9F-41CC-8448-05BBBD3001C6}" dt="2020-05-28T02:47:52.627" v="941" actId="478"/>
          <ac:spMkLst>
            <pc:docMk/>
            <pc:sldMk cId="0" sldId="259"/>
            <ac:spMk id="862" creationId="{00000000-0000-0000-0000-000000000000}"/>
          </ac:spMkLst>
        </pc:spChg>
        <pc:spChg chg="del">
          <ac:chgData name="Trenny Mongar" userId="f3235382a4a7a8bc" providerId="LiveId" clId="{BDE79E58-CF9F-41CC-8448-05BBBD3001C6}" dt="2020-05-28T02:47:52.627" v="941" actId="478"/>
          <ac:spMkLst>
            <pc:docMk/>
            <pc:sldMk cId="0" sldId="259"/>
            <ac:spMk id="863" creationId="{00000000-0000-0000-0000-000000000000}"/>
          </ac:spMkLst>
        </pc:spChg>
        <pc:spChg chg="del">
          <ac:chgData name="Trenny Mongar" userId="f3235382a4a7a8bc" providerId="LiveId" clId="{BDE79E58-CF9F-41CC-8448-05BBBD3001C6}" dt="2020-05-28T02:47:52.627" v="941" actId="478"/>
          <ac:spMkLst>
            <pc:docMk/>
            <pc:sldMk cId="0" sldId="259"/>
            <ac:spMk id="864" creationId="{00000000-0000-0000-0000-000000000000}"/>
          </ac:spMkLst>
        </pc:spChg>
        <pc:spChg chg="del">
          <ac:chgData name="Trenny Mongar" userId="f3235382a4a7a8bc" providerId="LiveId" clId="{BDE79E58-CF9F-41CC-8448-05BBBD3001C6}" dt="2020-05-28T02:47:52.627" v="941" actId="478"/>
          <ac:spMkLst>
            <pc:docMk/>
            <pc:sldMk cId="0" sldId="259"/>
            <ac:spMk id="865" creationId="{00000000-0000-0000-0000-000000000000}"/>
          </ac:spMkLst>
        </pc:spChg>
        <pc:spChg chg="del">
          <ac:chgData name="Trenny Mongar" userId="f3235382a4a7a8bc" providerId="LiveId" clId="{BDE79E58-CF9F-41CC-8448-05BBBD3001C6}" dt="2020-05-28T02:47:52.627" v="941" actId="478"/>
          <ac:spMkLst>
            <pc:docMk/>
            <pc:sldMk cId="0" sldId="259"/>
            <ac:spMk id="866" creationId="{00000000-0000-0000-0000-000000000000}"/>
          </ac:spMkLst>
        </pc:spChg>
        <pc:spChg chg="del">
          <ac:chgData name="Trenny Mongar" userId="f3235382a4a7a8bc" providerId="LiveId" clId="{BDE79E58-CF9F-41CC-8448-05BBBD3001C6}" dt="2020-05-28T02:47:52.627" v="941" actId="478"/>
          <ac:spMkLst>
            <pc:docMk/>
            <pc:sldMk cId="0" sldId="259"/>
            <ac:spMk id="867" creationId="{00000000-0000-0000-0000-000000000000}"/>
          </ac:spMkLst>
        </pc:spChg>
        <pc:spChg chg="del">
          <ac:chgData name="Trenny Mongar" userId="f3235382a4a7a8bc" providerId="LiveId" clId="{BDE79E58-CF9F-41CC-8448-05BBBD3001C6}" dt="2020-05-28T02:47:52.627" v="941" actId="478"/>
          <ac:spMkLst>
            <pc:docMk/>
            <pc:sldMk cId="0" sldId="259"/>
            <ac:spMk id="868" creationId="{00000000-0000-0000-0000-000000000000}"/>
          </ac:spMkLst>
        </pc:spChg>
        <pc:spChg chg="del">
          <ac:chgData name="Trenny Mongar" userId="f3235382a4a7a8bc" providerId="LiveId" clId="{BDE79E58-CF9F-41CC-8448-05BBBD3001C6}" dt="2020-05-28T02:47:52.627" v="941" actId="478"/>
          <ac:spMkLst>
            <pc:docMk/>
            <pc:sldMk cId="0" sldId="259"/>
            <ac:spMk id="869" creationId="{00000000-0000-0000-0000-000000000000}"/>
          </ac:spMkLst>
        </pc:spChg>
        <pc:spChg chg="del">
          <ac:chgData name="Trenny Mongar" userId="f3235382a4a7a8bc" providerId="LiveId" clId="{BDE79E58-CF9F-41CC-8448-05BBBD3001C6}" dt="2020-05-28T02:47:52.627" v="941" actId="478"/>
          <ac:spMkLst>
            <pc:docMk/>
            <pc:sldMk cId="0" sldId="259"/>
            <ac:spMk id="870" creationId="{00000000-0000-0000-0000-000000000000}"/>
          </ac:spMkLst>
        </pc:spChg>
        <pc:spChg chg="del">
          <ac:chgData name="Trenny Mongar" userId="f3235382a4a7a8bc" providerId="LiveId" clId="{BDE79E58-CF9F-41CC-8448-05BBBD3001C6}" dt="2020-05-28T02:47:52.627" v="941" actId="478"/>
          <ac:spMkLst>
            <pc:docMk/>
            <pc:sldMk cId="0" sldId="259"/>
            <ac:spMk id="871" creationId="{00000000-0000-0000-0000-000000000000}"/>
          </ac:spMkLst>
        </pc:spChg>
        <pc:spChg chg="del">
          <ac:chgData name="Trenny Mongar" userId="f3235382a4a7a8bc" providerId="LiveId" clId="{BDE79E58-CF9F-41CC-8448-05BBBD3001C6}" dt="2020-05-28T02:47:52.627" v="941" actId="478"/>
          <ac:spMkLst>
            <pc:docMk/>
            <pc:sldMk cId="0" sldId="259"/>
            <ac:spMk id="872" creationId="{00000000-0000-0000-0000-000000000000}"/>
          </ac:spMkLst>
        </pc:spChg>
        <pc:spChg chg="del">
          <ac:chgData name="Trenny Mongar" userId="f3235382a4a7a8bc" providerId="LiveId" clId="{BDE79E58-CF9F-41CC-8448-05BBBD3001C6}" dt="2020-05-28T02:47:52.627" v="941" actId="478"/>
          <ac:spMkLst>
            <pc:docMk/>
            <pc:sldMk cId="0" sldId="259"/>
            <ac:spMk id="873" creationId="{00000000-0000-0000-0000-000000000000}"/>
          </ac:spMkLst>
        </pc:spChg>
        <pc:spChg chg="del">
          <ac:chgData name="Trenny Mongar" userId="f3235382a4a7a8bc" providerId="LiveId" clId="{BDE79E58-CF9F-41CC-8448-05BBBD3001C6}" dt="2020-05-28T02:47:52.627" v="941" actId="478"/>
          <ac:spMkLst>
            <pc:docMk/>
            <pc:sldMk cId="0" sldId="259"/>
            <ac:spMk id="874" creationId="{00000000-0000-0000-0000-000000000000}"/>
          </ac:spMkLst>
        </pc:spChg>
        <pc:spChg chg="del">
          <ac:chgData name="Trenny Mongar" userId="f3235382a4a7a8bc" providerId="LiveId" clId="{BDE79E58-CF9F-41CC-8448-05BBBD3001C6}" dt="2020-05-28T02:47:52.627" v="941" actId="478"/>
          <ac:spMkLst>
            <pc:docMk/>
            <pc:sldMk cId="0" sldId="259"/>
            <ac:spMk id="875" creationId="{00000000-0000-0000-0000-000000000000}"/>
          </ac:spMkLst>
        </pc:spChg>
        <pc:spChg chg="del">
          <ac:chgData name="Trenny Mongar" userId="f3235382a4a7a8bc" providerId="LiveId" clId="{BDE79E58-CF9F-41CC-8448-05BBBD3001C6}" dt="2020-05-28T02:47:52.627" v="941" actId="478"/>
          <ac:spMkLst>
            <pc:docMk/>
            <pc:sldMk cId="0" sldId="259"/>
            <ac:spMk id="876" creationId="{00000000-0000-0000-0000-000000000000}"/>
          </ac:spMkLst>
        </pc:spChg>
        <pc:spChg chg="del">
          <ac:chgData name="Trenny Mongar" userId="f3235382a4a7a8bc" providerId="LiveId" clId="{BDE79E58-CF9F-41CC-8448-05BBBD3001C6}" dt="2020-05-28T02:47:52.627" v="941" actId="478"/>
          <ac:spMkLst>
            <pc:docMk/>
            <pc:sldMk cId="0" sldId="259"/>
            <ac:spMk id="877" creationId="{00000000-0000-0000-0000-000000000000}"/>
          </ac:spMkLst>
        </pc:spChg>
        <pc:spChg chg="del">
          <ac:chgData name="Trenny Mongar" userId="f3235382a4a7a8bc" providerId="LiveId" clId="{BDE79E58-CF9F-41CC-8448-05BBBD3001C6}" dt="2020-05-28T02:47:52.627" v="941" actId="478"/>
          <ac:spMkLst>
            <pc:docMk/>
            <pc:sldMk cId="0" sldId="259"/>
            <ac:spMk id="878" creationId="{00000000-0000-0000-0000-000000000000}"/>
          </ac:spMkLst>
        </pc:spChg>
        <pc:spChg chg="del">
          <ac:chgData name="Trenny Mongar" userId="f3235382a4a7a8bc" providerId="LiveId" clId="{BDE79E58-CF9F-41CC-8448-05BBBD3001C6}" dt="2020-05-28T02:47:52.627" v="941" actId="478"/>
          <ac:spMkLst>
            <pc:docMk/>
            <pc:sldMk cId="0" sldId="259"/>
            <ac:spMk id="879" creationId="{00000000-0000-0000-0000-000000000000}"/>
          </ac:spMkLst>
        </pc:spChg>
        <pc:spChg chg="del">
          <ac:chgData name="Trenny Mongar" userId="f3235382a4a7a8bc" providerId="LiveId" clId="{BDE79E58-CF9F-41CC-8448-05BBBD3001C6}" dt="2020-05-28T02:47:52.627" v="941" actId="478"/>
          <ac:spMkLst>
            <pc:docMk/>
            <pc:sldMk cId="0" sldId="259"/>
            <ac:spMk id="880" creationId="{00000000-0000-0000-0000-000000000000}"/>
          </ac:spMkLst>
        </pc:spChg>
        <pc:spChg chg="del">
          <ac:chgData name="Trenny Mongar" userId="f3235382a4a7a8bc" providerId="LiveId" clId="{BDE79E58-CF9F-41CC-8448-05BBBD3001C6}" dt="2020-05-28T02:47:52.627" v="941" actId="478"/>
          <ac:spMkLst>
            <pc:docMk/>
            <pc:sldMk cId="0" sldId="259"/>
            <ac:spMk id="881" creationId="{00000000-0000-0000-0000-000000000000}"/>
          </ac:spMkLst>
        </pc:spChg>
        <pc:spChg chg="del">
          <ac:chgData name="Trenny Mongar" userId="f3235382a4a7a8bc" providerId="LiveId" clId="{BDE79E58-CF9F-41CC-8448-05BBBD3001C6}" dt="2020-05-28T02:47:52.627" v="941" actId="478"/>
          <ac:spMkLst>
            <pc:docMk/>
            <pc:sldMk cId="0" sldId="259"/>
            <ac:spMk id="882" creationId="{00000000-0000-0000-0000-000000000000}"/>
          </ac:spMkLst>
        </pc:spChg>
        <pc:spChg chg="del">
          <ac:chgData name="Trenny Mongar" userId="f3235382a4a7a8bc" providerId="LiveId" clId="{BDE79E58-CF9F-41CC-8448-05BBBD3001C6}" dt="2020-05-28T02:47:52.627" v="941" actId="478"/>
          <ac:spMkLst>
            <pc:docMk/>
            <pc:sldMk cId="0" sldId="259"/>
            <ac:spMk id="883" creationId="{00000000-0000-0000-0000-000000000000}"/>
          </ac:spMkLst>
        </pc:spChg>
        <pc:spChg chg="del">
          <ac:chgData name="Trenny Mongar" userId="f3235382a4a7a8bc" providerId="LiveId" clId="{BDE79E58-CF9F-41CC-8448-05BBBD3001C6}" dt="2020-05-28T02:47:52.627" v="941" actId="478"/>
          <ac:spMkLst>
            <pc:docMk/>
            <pc:sldMk cId="0" sldId="259"/>
            <ac:spMk id="884" creationId="{00000000-0000-0000-0000-000000000000}"/>
          </ac:spMkLst>
        </pc:spChg>
        <pc:spChg chg="del">
          <ac:chgData name="Trenny Mongar" userId="f3235382a4a7a8bc" providerId="LiveId" clId="{BDE79E58-CF9F-41CC-8448-05BBBD3001C6}" dt="2020-05-28T02:47:52.627" v="941" actId="478"/>
          <ac:spMkLst>
            <pc:docMk/>
            <pc:sldMk cId="0" sldId="259"/>
            <ac:spMk id="885" creationId="{00000000-0000-0000-0000-000000000000}"/>
          </ac:spMkLst>
        </pc:spChg>
        <pc:spChg chg="del">
          <ac:chgData name="Trenny Mongar" userId="f3235382a4a7a8bc" providerId="LiveId" clId="{BDE79E58-CF9F-41CC-8448-05BBBD3001C6}" dt="2020-05-28T02:47:52.627" v="941" actId="478"/>
          <ac:spMkLst>
            <pc:docMk/>
            <pc:sldMk cId="0" sldId="259"/>
            <ac:spMk id="886" creationId="{00000000-0000-0000-0000-000000000000}"/>
          </ac:spMkLst>
        </pc:spChg>
        <pc:spChg chg="del">
          <ac:chgData name="Trenny Mongar" userId="f3235382a4a7a8bc" providerId="LiveId" clId="{BDE79E58-CF9F-41CC-8448-05BBBD3001C6}" dt="2020-05-28T02:47:52.627" v="941" actId="478"/>
          <ac:spMkLst>
            <pc:docMk/>
            <pc:sldMk cId="0" sldId="259"/>
            <ac:spMk id="887" creationId="{00000000-0000-0000-0000-000000000000}"/>
          </ac:spMkLst>
        </pc:spChg>
        <pc:spChg chg="del">
          <ac:chgData name="Trenny Mongar" userId="f3235382a4a7a8bc" providerId="LiveId" clId="{BDE79E58-CF9F-41CC-8448-05BBBD3001C6}" dt="2020-05-28T02:47:52.627" v="941" actId="478"/>
          <ac:spMkLst>
            <pc:docMk/>
            <pc:sldMk cId="0" sldId="259"/>
            <ac:spMk id="888" creationId="{00000000-0000-0000-0000-000000000000}"/>
          </ac:spMkLst>
        </pc:spChg>
        <pc:spChg chg="del">
          <ac:chgData name="Trenny Mongar" userId="f3235382a4a7a8bc" providerId="LiveId" clId="{BDE79E58-CF9F-41CC-8448-05BBBD3001C6}" dt="2020-05-28T02:47:52.627" v="941" actId="478"/>
          <ac:spMkLst>
            <pc:docMk/>
            <pc:sldMk cId="0" sldId="259"/>
            <ac:spMk id="889" creationId="{00000000-0000-0000-0000-000000000000}"/>
          </ac:spMkLst>
        </pc:spChg>
        <pc:spChg chg="del">
          <ac:chgData name="Trenny Mongar" userId="f3235382a4a7a8bc" providerId="LiveId" clId="{BDE79E58-CF9F-41CC-8448-05BBBD3001C6}" dt="2020-05-28T02:47:52.627" v="941" actId="478"/>
          <ac:spMkLst>
            <pc:docMk/>
            <pc:sldMk cId="0" sldId="259"/>
            <ac:spMk id="890" creationId="{00000000-0000-0000-0000-000000000000}"/>
          </ac:spMkLst>
        </pc:spChg>
        <pc:spChg chg="del">
          <ac:chgData name="Trenny Mongar" userId="f3235382a4a7a8bc" providerId="LiveId" clId="{BDE79E58-CF9F-41CC-8448-05BBBD3001C6}" dt="2020-05-28T02:47:52.627" v="941" actId="478"/>
          <ac:spMkLst>
            <pc:docMk/>
            <pc:sldMk cId="0" sldId="259"/>
            <ac:spMk id="891" creationId="{00000000-0000-0000-0000-000000000000}"/>
          </ac:spMkLst>
        </pc:spChg>
        <pc:spChg chg="del">
          <ac:chgData name="Trenny Mongar" userId="f3235382a4a7a8bc" providerId="LiveId" clId="{BDE79E58-CF9F-41CC-8448-05BBBD3001C6}" dt="2020-05-28T02:47:52.627" v="941" actId="478"/>
          <ac:spMkLst>
            <pc:docMk/>
            <pc:sldMk cId="0" sldId="259"/>
            <ac:spMk id="892" creationId="{00000000-0000-0000-0000-000000000000}"/>
          </ac:spMkLst>
        </pc:spChg>
        <pc:spChg chg="del">
          <ac:chgData name="Trenny Mongar" userId="f3235382a4a7a8bc" providerId="LiveId" clId="{BDE79E58-CF9F-41CC-8448-05BBBD3001C6}" dt="2020-05-28T02:47:52.627" v="941" actId="478"/>
          <ac:spMkLst>
            <pc:docMk/>
            <pc:sldMk cId="0" sldId="259"/>
            <ac:spMk id="893" creationId="{00000000-0000-0000-0000-000000000000}"/>
          </ac:spMkLst>
        </pc:spChg>
        <pc:spChg chg="del">
          <ac:chgData name="Trenny Mongar" userId="f3235382a4a7a8bc" providerId="LiveId" clId="{BDE79E58-CF9F-41CC-8448-05BBBD3001C6}" dt="2020-05-28T02:47:52.627" v="941" actId="478"/>
          <ac:spMkLst>
            <pc:docMk/>
            <pc:sldMk cId="0" sldId="259"/>
            <ac:spMk id="894" creationId="{00000000-0000-0000-0000-000000000000}"/>
          </ac:spMkLst>
        </pc:spChg>
        <pc:spChg chg="del">
          <ac:chgData name="Trenny Mongar" userId="f3235382a4a7a8bc" providerId="LiveId" clId="{BDE79E58-CF9F-41CC-8448-05BBBD3001C6}" dt="2020-05-28T02:47:52.627" v="941" actId="478"/>
          <ac:spMkLst>
            <pc:docMk/>
            <pc:sldMk cId="0" sldId="259"/>
            <ac:spMk id="895" creationId="{00000000-0000-0000-0000-000000000000}"/>
          </ac:spMkLst>
        </pc:spChg>
        <pc:spChg chg="del">
          <ac:chgData name="Trenny Mongar" userId="f3235382a4a7a8bc" providerId="LiveId" clId="{BDE79E58-CF9F-41CC-8448-05BBBD3001C6}" dt="2020-05-28T02:47:52.627" v="941" actId="478"/>
          <ac:spMkLst>
            <pc:docMk/>
            <pc:sldMk cId="0" sldId="259"/>
            <ac:spMk id="896" creationId="{00000000-0000-0000-0000-000000000000}"/>
          </ac:spMkLst>
        </pc:spChg>
        <pc:spChg chg="del">
          <ac:chgData name="Trenny Mongar" userId="f3235382a4a7a8bc" providerId="LiveId" clId="{BDE79E58-CF9F-41CC-8448-05BBBD3001C6}" dt="2020-05-28T02:47:52.627" v="941" actId="478"/>
          <ac:spMkLst>
            <pc:docMk/>
            <pc:sldMk cId="0" sldId="259"/>
            <ac:spMk id="897" creationId="{00000000-0000-0000-0000-000000000000}"/>
          </ac:spMkLst>
        </pc:spChg>
        <pc:spChg chg="del">
          <ac:chgData name="Trenny Mongar" userId="f3235382a4a7a8bc" providerId="LiveId" clId="{BDE79E58-CF9F-41CC-8448-05BBBD3001C6}" dt="2020-05-28T02:47:52.627" v="941" actId="478"/>
          <ac:spMkLst>
            <pc:docMk/>
            <pc:sldMk cId="0" sldId="259"/>
            <ac:spMk id="898" creationId="{00000000-0000-0000-0000-000000000000}"/>
          </ac:spMkLst>
        </pc:spChg>
        <pc:spChg chg="del">
          <ac:chgData name="Trenny Mongar" userId="f3235382a4a7a8bc" providerId="LiveId" clId="{BDE79E58-CF9F-41CC-8448-05BBBD3001C6}" dt="2020-05-28T02:47:52.627" v="941" actId="478"/>
          <ac:spMkLst>
            <pc:docMk/>
            <pc:sldMk cId="0" sldId="259"/>
            <ac:spMk id="899" creationId="{00000000-0000-0000-0000-000000000000}"/>
          </ac:spMkLst>
        </pc:spChg>
        <pc:spChg chg="del">
          <ac:chgData name="Trenny Mongar" userId="f3235382a4a7a8bc" providerId="LiveId" clId="{BDE79E58-CF9F-41CC-8448-05BBBD3001C6}" dt="2020-05-28T02:47:52.627" v="941" actId="478"/>
          <ac:spMkLst>
            <pc:docMk/>
            <pc:sldMk cId="0" sldId="259"/>
            <ac:spMk id="900" creationId="{00000000-0000-0000-0000-000000000000}"/>
          </ac:spMkLst>
        </pc:spChg>
        <pc:spChg chg="del">
          <ac:chgData name="Trenny Mongar" userId="f3235382a4a7a8bc" providerId="LiveId" clId="{BDE79E58-CF9F-41CC-8448-05BBBD3001C6}" dt="2020-05-28T02:47:52.627" v="941" actId="478"/>
          <ac:spMkLst>
            <pc:docMk/>
            <pc:sldMk cId="0" sldId="259"/>
            <ac:spMk id="901" creationId="{00000000-0000-0000-0000-000000000000}"/>
          </ac:spMkLst>
        </pc:spChg>
        <pc:spChg chg="del">
          <ac:chgData name="Trenny Mongar" userId="f3235382a4a7a8bc" providerId="LiveId" clId="{BDE79E58-CF9F-41CC-8448-05BBBD3001C6}" dt="2020-05-28T02:47:52.627" v="941" actId="478"/>
          <ac:spMkLst>
            <pc:docMk/>
            <pc:sldMk cId="0" sldId="259"/>
            <ac:spMk id="902" creationId="{00000000-0000-0000-0000-000000000000}"/>
          </ac:spMkLst>
        </pc:spChg>
        <pc:spChg chg="del">
          <ac:chgData name="Trenny Mongar" userId="f3235382a4a7a8bc" providerId="LiveId" clId="{BDE79E58-CF9F-41CC-8448-05BBBD3001C6}" dt="2020-05-28T02:47:52.627" v="941" actId="478"/>
          <ac:spMkLst>
            <pc:docMk/>
            <pc:sldMk cId="0" sldId="259"/>
            <ac:spMk id="903" creationId="{00000000-0000-0000-0000-000000000000}"/>
          </ac:spMkLst>
        </pc:spChg>
        <pc:spChg chg="del">
          <ac:chgData name="Trenny Mongar" userId="f3235382a4a7a8bc" providerId="LiveId" clId="{BDE79E58-CF9F-41CC-8448-05BBBD3001C6}" dt="2020-05-28T02:47:52.627" v="941" actId="478"/>
          <ac:spMkLst>
            <pc:docMk/>
            <pc:sldMk cId="0" sldId="259"/>
            <ac:spMk id="904" creationId="{00000000-0000-0000-0000-000000000000}"/>
          </ac:spMkLst>
        </pc:spChg>
        <pc:spChg chg="del">
          <ac:chgData name="Trenny Mongar" userId="f3235382a4a7a8bc" providerId="LiveId" clId="{BDE79E58-CF9F-41CC-8448-05BBBD3001C6}" dt="2020-05-28T02:47:52.627" v="941" actId="478"/>
          <ac:spMkLst>
            <pc:docMk/>
            <pc:sldMk cId="0" sldId="259"/>
            <ac:spMk id="905" creationId="{00000000-0000-0000-0000-000000000000}"/>
          </ac:spMkLst>
        </pc:spChg>
        <pc:spChg chg="del">
          <ac:chgData name="Trenny Mongar" userId="f3235382a4a7a8bc" providerId="LiveId" clId="{BDE79E58-CF9F-41CC-8448-05BBBD3001C6}" dt="2020-05-28T02:47:52.627" v="941" actId="478"/>
          <ac:spMkLst>
            <pc:docMk/>
            <pc:sldMk cId="0" sldId="259"/>
            <ac:spMk id="906" creationId="{00000000-0000-0000-0000-000000000000}"/>
          </ac:spMkLst>
        </pc:spChg>
        <pc:spChg chg="del">
          <ac:chgData name="Trenny Mongar" userId="f3235382a4a7a8bc" providerId="LiveId" clId="{BDE79E58-CF9F-41CC-8448-05BBBD3001C6}" dt="2020-05-28T02:47:52.627" v="941" actId="478"/>
          <ac:spMkLst>
            <pc:docMk/>
            <pc:sldMk cId="0" sldId="259"/>
            <ac:spMk id="907" creationId="{00000000-0000-0000-0000-000000000000}"/>
          </ac:spMkLst>
        </pc:spChg>
        <pc:spChg chg="del">
          <ac:chgData name="Trenny Mongar" userId="f3235382a4a7a8bc" providerId="LiveId" clId="{BDE79E58-CF9F-41CC-8448-05BBBD3001C6}" dt="2020-05-28T02:47:52.627" v="941" actId="478"/>
          <ac:spMkLst>
            <pc:docMk/>
            <pc:sldMk cId="0" sldId="259"/>
            <ac:spMk id="908" creationId="{00000000-0000-0000-0000-000000000000}"/>
          </ac:spMkLst>
        </pc:spChg>
        <pc:spChg chg="del">
          <ac:chgData name="Trenny Mongar" userId="f3235382a4a7a8bc" providerId="LiveId" clId="{BDE79E58-CF9F-41CC-8448-05BBBD3001C6}" dt="2020-05-28T02:47:52.627" v="941" actId="478"/>
          <ac:spMkLst>
            <pc:docMk/>
            <pc:sldMk cId="0" sldId="259"/>
            <ac:spMk id="909" creationId="{00000000-0000-0000-0000-000000000000}"/>
          </ac:spMkLst>
        </pc:spChg>
        <pc:spChg chg="del">
          <ac:chgData name="Trenny Mongar" userId="f3235382a4a7a8bc" providerId="LiveId" clId="{BDE79E58-CF9F-41CC-8448-05BBBD3001C6}" dt="2020-05-28T02:47:52.627" v="941" actId="478"/>
          <ac:spMkLst>
            <pc:docMk/>
            <pc:sldMk cId="0" sldId="259"/>
            <ac:spMk id="910" creationId="{00000000-0000-0000-0000-000000000000}"/>
          </ac:spMkLst>
        </pc:spChg>
        <pc:spChg chg="del">
          <ac:chgData name="Trenny Mongar" userId="f3235382a4a7a8bc" providerId="LiveId" clId="{BDE79E58-CF9F-41CC-8448-05BBBD3001C6}" dt="2020-05-28T02:47:52.627" v="941" actId="478"/>
          <ac:spMkLst>
            <pc:docMk/>
            <pc:sldMk cId="0" sldId="259"/>
            <ac:spMk id="911" creationId="{00000000-0000-0000-0000-000000000000}"/>
          </ac:spMkLst>
        </pc:spChg>
        <pc:spChg chg="del">
          <ac:chgData name="Trenny Mongar" userId="f3235382a4a7a8bc" providerId="LiveId" clId="{BDE79E58-CF9F-41CC-8448-05BBBD3001C6}" dt="2020-05-28T02:47:52.627" v="941" actId="478"/>
          <ac:spMkLst>
            <pc:docMk/>
            <pc:sldMk cId="0" sldId="259"/>
            <ac:spMk id="912" creationId="{00000000-0000-0000-0000-000000000000}"/>
          </ac:spMkLst>
        </pc:spChg>
        <pc:spChg chg="del">
          <ac:chgData name="Trenny Mongar" userId="f3235382a4a7a8bc" providerId="LiveId" clId="{BDE79E58-CF9F-41CC-8448-05BBBD3001C6}" dt="2020-05-28T02:47:52.627" v="941" actId="478"/>
          <ac:spMkLst>
            <pc:docMk/>
            <pc:sldMk cId="0" sldId="259"/>
            <ac:spMk id="913" creationId="{00000000-0000-0000-0000-000000000000}"/>
          </ac:spMkLst>
        </pc:spChg>
        <pc:spChg chg="del">
          <ac:chgData name="Trenny Mongar" userId="f3235382a4a7a8bc" providerId="LiveId" clId="{BDE79E58-CF9F-41CC-8448-05BBBD3001C6}" dt="2020-05-28T02:47:56.292" v="942" actId="478"/>
          <ac:spMkLst>
            <pc:docMk/>
            <pc:sldMk cId="0" sldId="259"/>
            <ac:spMk id="914" creationId="{00000000-0000-0000-0000-000000000000}"/>
          </ac:spMkLst>
        </pc:spChg>
        <pc:spChg chg="del">
          <ac:chgData name="Trenny Mongar" userId="f3235382a4a7a8bc" providerId="LiveId" clId="{BDE79E58-CF9F-41CC-8448-05BBBD3001C6}" dt="2020-05-28T02:47:56.292" v="942" actId="478"/>
          <ac:spMkLst>
            <pc:docMk/>
            <pc:sldMk cId="0" sldId="259"/>
            <ac:spMk id="915" creationId="{00000000-0000-0000-0000-000000000000}"/>
          </ac:spMkLst>
        </pc:spChg>
        <pc:spChg chg="del">
          <ac:chgData name="Trenny Mongar" userId="f3235382a4a7a8bc" providerId="LiveId" clId="{BDE79E58-CF9F-41CC-8448-05BBBD3001C6}" dt="2020-05-28T02:47:56.292" v="942" actId="478"/>
          <ac:spMkLst>
            <pc:docMk/>
            <pc:sldMk cId="0" sldId="259"/>
            <ac:spMk id="916" creationId="{00000000-0000-0000-0000-000000000000}"/>
          </ac:spMkLst>
        </pc:spChg>
        <pc:spChg chg="del">
          <ac:chgData name="Trenny Mongar" userId="f3235382a4a7a8bc" providerId="LiveId" clId="{BDE79E58-CF9F-41CC-8448-05BBBD3001C6}" dt="2020-05-28T02:47:56.292" v="942" actId="478"/>
          <ac:spMkLst>
            <pc:docMk/>
            <pc:sldMk cId="0" sldId="259"/>
            <ac:spMk id="917" creationId="{00000000-0000-0000-0000-000000000000}"/>
          </ac:spMkLst>
        </pc:spChg>
        <pc:spChg chg="del">
          <ac:chgData name="Trenny Mongar" userId="f3235382a4a7a8bc" providerId="LiveId" clId="{BDE79E58-CF9F-41CC-8448-05BBBD3001C6}" dt="2020-05-28T02:47:56.292" v="942" actId="478"/>
          <ac:spMkLst>
            <pc:docMk/>
            <pc:sldMk cId="0" sldId="259"/>
            <ac:spMk id="918" creationId="{00000000-0000-0000-0000-000000000000}"/>
          </ac:spMkLst>
        </pc:spChg>
        <pc:spChg chg="del">
          <ac:chgData name="Trenny Mongar" userId="f3235382a4a7a8bc" providerId="LiveId" clId="{BDE79E58-CF9F-41CC-8448-05BBBD3001C6}" dt="2020-05-28T02:47:56.292" v="942" actId="478"/>
          <ac:spMkLst>
            <pc:docMk/>
            <pc:sldMk cId="0" sldId="259"/>
            <ac:spMk id="919" creationId="{00000000-0000-0000-0000-000000000000}"/>
          </ac:spMkLst>
        </pc:spChg>
        <pc:spChg chg="del">
          <ac:chgData name="Trenny Mongar" userId="f3235382a4a7a8bc" providerId="LiveId" clId="{BDE79E58-CF9F-41CC-8448-05BBBD3001C6}" dt="2020-05-28T02:47:56.292" v="942" actId="478"/>
          <ac:spMkLst>
            <pc:docMk/>
            <pc:sldMk cId="0" sldId="259"/>
            <ac:spMk id="920" creationId="{00000000-0000-0000-0000-000000000000}"/>
          </ac:spMkLst>
        </pc:spChg>
        <pc:spChg chg="del">
          <ac:chgData name="Trenny Mongar" userId="f3235382a4a7a8bc" providerId="LiveId" clId="{BDE79E58-CF9F-41CC-8448-05BBBD3001C6}" dt="2020-05-28T02:47:56.292" v="942" actId="478"/>
          <ac:spMkLst>
            <pc:docMk/>
            <pc:sldMk cId="0" sldId="259"/>
            <ac:spMk id="921" creationId="{00000000-0000-0000-0000-000000000000}"/>
          </ac:spMkLst>
        </pc:spChg>
        <pc:spChg chg="del">
          <ac:chgData name="Trenny Mongar" userId="f3235382a4a7a8bc" providerId="LiveId" clId="{BDE79E58-CF9F-41CC-8448-05BBBD3001C6}" dt="2020-05-28T02:47:56.292" v="942" actId="478"/>
          <ac:spMkLst>
            <pc:docMk/>
            <pc:sldMk cId="0" sldId="259"/>
            <ac:spMk id="922" creationId="{00000000-0000-0000-0000-000000000000}"/>
          </ac:spMkLst>
        </pc:spChg>
        <pc:spChg chg="del">
          <ac:chgData name="Trenny Mongar" userId="f3235382a4a7a8bc" providerId="LiveId" clId="{BDE79E58-CF9F-41CC-8448-05BBBD3001C6}" dt="2020-05-28T02:47:56.292" v="942" actId="478"/>
          <ac:spMkLst>
            <pc:docMk/>
            <pc:sldMk cId="0" sldId="259"/>
            <ac:spMk id="923" creationId="{00000000-0000-0000-0000-000000000000}"/>
          </ac:spMkLst>
        </pc:spChg>
        <pc:spChg chg="del">
          <ac:chgData name="Trenny Mongar" userId="f3235382a4a7a8bc" providerId="LiveId" clId="{BDE79E58-CF9F-41CC-8448-05BBBD3001C6}" dt="2020-05-28T02:47:56.292" v="942" actId="478"/>
          <ac:spMkLst>
            <pc:docMk/>
            <pc:sldMk cId="0" sldId="259"/>
            <ac:spMk id="924" creationId="{00000000-0000-0000-0000-000000000000}"/>
          </ac:spMkLst>
        </pc:spChg>
        <pc:spChg chg="del">
          <ac:chgData name="Trenny Mongar" userId="f3235382a4a7a8bc" providerId="LiveId" clId="{BDE79E58-CF9F-41CC-8448-05BBBD3001C6}" dt="2020-05-28T02:47:56.292" v="942" actId="478"/>
          <ac:spMkLst>
            <pc:docMk/>
            <pc:sldMk cId="0" sldId="259"/>
            <ac:spMk id="925" creationId="{00000000-0000-0000-0000-000000000000}"/>
          </ac:spMkLst>
        </pc:spChg>
        <pc:spChg chg="del">
          <ac:chgData name="Trenny Mongar" userId="f3235382a4a7a8bc" providerId="LiveId" clId="{BDE79E58-CF9F-41CC-8448-05BBBD3001C6}" dt="2020-05-28T02:47:56.292" v="942" actId="478"/>
          <ac:spMkLst>
            <pc:docMk/>
            <pc:sldMk cId="0" sldId="259"/>
            <ac:spMk id="926" creationId="{00000000-0000-0000-0000-000000000000}"/>
          </ac:spMkLst>
        </pc:spChg>
        <pc:spChg chg="del">
          <ac:chgData name="Trenny Mongar" userId="f3235382a4a7a8bc" providerId="LiveId" clId="{BDE79E58-CF9F-41CC-8448-05BBBD3001C6}" dt="2020-05-28T02:47:56.292" v="942" actId="478"/>
          <ac:spMkLst>
            <pc:docMk/>
            <pc:sldMk cId="0" sldId="259"/>
            <ac:spMk id="927" creationId="{00000000-0000-0000-0000-000000000000}"/>
          </ac:spMkLst>
        </pc:spChg>
        <pc:spChg chg="del">
          <ac:chgData name="Trenny Mongar" userId="f3235382a4a7a8bc" providerId="LiveId" clId="{BDE79E58-CF9F-41CC-8448-05BBBD3001C6}" dt="2020-05-28T02:47:56.292" v="942" actId="478"/>
          <ac:spMkLst>
            <pc:docMk/>
            <pc:sldMk cId="0" sldId="259"/>
            <ac:spMk id="928" creationId="{00000000-0000-0000-0000-000000000000}"/>
          </ac:spMkLst>
        </pc:spChg>
        <pc:spChg chg="del">
          <ac:chgData name="Trenny Mongar" userId="f3235382a4a7a8bc" providerId="LiveId" clId="{BDE79E58-CF9F-41CC-8448-05BBBD3001C6}" dt="2020-05-28T02:47:56.292" v="942" actId="478"/>
          <ac:spMkLst>
            <pc:docMk/>
            <pc:sldMk cId="0" sldId="259"/>
            <ac:spMk id="929" creationId="{00000000-0000-0000-0000-000000000000}"/>
          </ac:spMkLst>
        </pc:spChg>
        <pc:spChg chg="del">
          <ac:chgData name="Trenny Mongar" userId="f3235382a4a7a8bc" providerId="LiveId" clId="{BDE79E58-CF9F-41CC-8448-05BBBD3001C6}" dt="2020-05-28T02:47:56.292" v="942" actId="478"/>
          <ac:spMkLst>
            <pc:docMk/>
            <pc:sldMk cId="0" sldId="259"/>
            <ac:spMk id="930" creationId="{00000000-0000-0000-0000-000000000000}"/>
          </ac:spMkLst>
        </pc:spChg>
        <pc:spChg chg="del">
          <ac:chgData name="Trenny Mongar" userId="f3235382a4a7a8bc" providerId="LiveId" clId="{BDE79E58-CF9F-41CC-8448-05BBBD3001C6}" dt="2020-05-28T02:47:56.292" v="942" actId="478"/>
          <ac:spMkLst>
            <pc:docMk/>
            <pc:sldMk cId="0" sldId="259"/>
            <ac:spMk id="931" creationId="{00000000-0000-0000-0000-000000000000}"/>
          </ac:spMkLst>
        </pc:spChg>
        <pc:spChg chg="del">
          <ac:chgData name="Trenny Mongar" userId="f3235382a4a7a8bc" providerId="LiveId" clId="{BDE79E58-CF9F-41CC-8448-05BBBD3001C6}" dt="2020-05-28T02:47:56.292" v="942" actId="478"/>
          <ac:spMkLst>
            <pc:docMk/>
            <pc:sldMk cId="0" sldId="259"/>
            <ac:spMk id="932" creationId="{00000000-0000-0000-0000-000000000000}"/>
          </ac:spMkLst>
        </pc:spChg>
        <pc:spChg chg="del">
          <ac:chgData name="Trenny Mongar" userId="f3235382a4a7a8bc" providerId="LiveId" clId="{BDE79E58-CF9F-41CC-8448-05BBBD3001C6}" dt="2020-05-28T02:47:56.292" v="942" actId="478"/>
          <ac:spMkLst>
            <pc:docMk/>
            <pc:sldMk cId="0" sldId="259"/>
            <ac:spMk id="933" creationId="{00000000-0000-0000-0000-000000000000}"/>
          </ac:spMkLst>
        </pc:spChg>
        <pc:spChg chg="del">
          <ac:chgData name="Trenny Mongar" userId="f3235382a4a7a8bc" providerId="LiveId" clId="{BDE79E58-CF9F-41CC-8448-05BBBD3001C6}" dt="2020-05-28T02:47:56.292" v="942" actId="478"/>
          <ac:spMkLst>
            <pc:docMk/>
            <pc:sldMk cId="0" sldId="259"/>
            <ac:spMk id="934" creationId="{00000000-0000-0000-0000-000000000000}"/>
          </ac:spMkLst>
        </pc:spChg>
        <pc:spChg chg="del">
          <ac:chgData name="Trenny Mongar" userId="f3235382a4a7a8bc" providerId="LiveId" clId="{BDE79E58-CF9F-41CC-8448-05BBBD3001C6}" dt="2020-05-28T02:47:56.292" v="942" actId="478"/>
          <ac:spMkLst>
            <pc:docMk/>
            <pc:sldMk cId="0" sldId="259"/>
            <ac:spMk id="935" creationId="{00000000-0000-0000-0000-000000000000}"/>
          </ac:spMkLst>
        </pc:spChg>
        <pc:spChg chg="del">
          <ac:chgData name="Trenny Mongar" userId="f3235382a4a7a8bc" providerId="LiveId" clId="{BDE79E58-CF9F-41CC-8448-05BBBD3001C6}" dt="2020-05-28T02:47:56.292" v="942" actId="478"/>
          <ac:spMkLst>
            <pc:docMk/>
            <pc:sldMk cId="0" sldId="259"/>
            <ac:spMk id="936" creationId="{00000000-0000-0000-0000-000000000000}"/>
          </ac:spMkLst>
        </pc:spChg>
        <pc:spChg chg="del">
          <ac:chgData name="Trenny Mongar" userId="f3235382a4a7a8bc" providerId="LiveId" clId="{BDE79E58-CF9F-41CC-8448-05BBBD3001C6}" dt="2020-05-28T02:47:56.292" v="942" actId="478"/>
          <ac:spMkLst>
            <pc:docMk/>
            <pc:sldMk cId="0" sldId="259"/>
            <ac:spMk id="937" creationId="{00000000-0000-0000-0000-000000000000}"/>
          </ac:spMkLst>
        </pc:spChg>
        <pc:spChg chg="del">
          <ac:chgData name="Trenny Mongar" userId="f3235382a4a7a8bc" providerId="LiveId" clId="{BDE79E58-CF9F-41CC-8448-05BBBD3001C6}" dt="2020-05-28T02:47:56.292" v="942" actId="478"/>
          <ac:spMkLst>
            <pc:docMk/>
            <pc:sldMk cId="0" sldId="259"/>
            <ac:spMk id="938" creationId="{00000000-0000-0000-0000-000000000000}"/>
          </ac:spMkLst>
        </pc:spChg>
        <pc:spChg chg="del">
          <ac:chgData name="Trenny Mongar" userId="f3235382a4a7a8bc" providerId="LiveId" clId="{BDE79E58-CF9F-41CC-8448-05BBBD3001C6}" dt="2020-05-28T02:47:56.292" v="942" actId="478"/>
          <ac:spMkLst>
            <pc:docMk/>
            <pc:sldMk cId="0" sldId="259"/>
            <ac:spMk id="939" creationId="{00000000-0000-0000-0000-000000000000}"/>
          </ac:spMkLst>
        </pc:spChg>
        <pc:spChg chg="del">
          <ac:chgData name="Trenny Mongar" userId="f3235382a4a7a8bc" providerId="LiveId" clId="{BDE79E58-CF9F-41CC-8448-05BBBD3001C6}" dt="2020-05-28T02:47:56.292" v="942" actId="478"/>
          <ac:spMkLst>
            <pc:docMk/>
            <pc:sldMk cId="0" sldId="259"/>
            <ac:spMk id="940" creationId="{00000000-0000-0000-0000-000000000000}"/>
          </ac:spMkLst>
        </pc:spChg>
        <pc:spChg chg="del">
          <ac:chgData name="Trenny Mongar" userId="f3235382a4a7a8bc" providerId="LiveId" clId="{BDE79E58-CF9F-41CC-8448-05BBBD3001C6}" dt="2020-05-28T02:47:56.292" v="942" actId="478"/>
          <ac:spMkLst>
            <pc:docMk/>
            <pc:sldMk cId="0" sldId="259"/>
            <ac:spMk id="941" creationId="{00000000-0000-0000-0000-000000000000}"/>
          </ac:spMkLst>
        </pc:spChg>
        <pc:spChg chg="del">
          <ac:chgData name="Trenny Mongar" userId="f3235382a4a7a8bc" providerId="LiveId" clId="{BDE79E58-CF9F-41CC-8448-05BBBD3001C6}" dt="2020-05-28T02:47:56.292" v="942" actId="478"/>
          <ac:spMkLst>
            <pc:docMk/>
            <pc:sldMk cId="0" sldId="259"/>
            <ac:spMk id="942" creationId="{00000000-0000-0000-0000-000000000000}"/>
          </ac:spMkLst>
        </pc:spChg>
        <pc:spChg chg="del">
          <ac:chgData name="Trenny Mongar" userId="f3235382a4a7a8bc" providerId="LiveId" clId="{BDE79E58-CF9F-41CC-8448-05BBBD3001C6}" dt="2020-05-28T02:47:56.292" v="942" actId="478"/>
          <ac:spMkLst>
            <pc:docMk/>
            <pc:sldMk cId="0" sldId="259"/>
            <ac:spMk id="943" creationId="{00000000-0000-0000-0000-000000000000}"/>
          </ac:spMkLst>
        </pc:spChg>
        <pc:spChg chg="del">
          <ac:chgData name="Trenny Mongar" userId="f3235382a4a7a8bc" providerId="LiveId" clId="{BDE79E58-CF9F-41CC-8448-05BBBD3001C6}" dt="2020-05-28T02:47:56.292" v="942" actId="478"/>
          <ac:spMkLst>
            <pc:docMk/>
            <pc:sldMk cId="0" sldId="259"/>
            <ac:spMk id="944" creationId="{00000000-0000-0000-0000-000000000000}"/>
          </ac:spMkLst>
        </pc:spChg>
        <pc:spChg chg="del">
          <ac:chgData name="Trenny Mongar" userId="f3235382a4a7a8bc" providerId="LiveId" clId="{BDE79E58-CF9F-41CC-8448-05BBBD3001C6}" dt="2020-05-28T02:47:56.292" v="942" actId="478"/>
          <ac:spMkLst>
            <pc:docMk/>
            <pc:sldMk cId="0" sldId="259"/>
            <ac:spMk id="945" creationId="{00000000-0000-0000-0000-000000000000}"/>
          </ac:spMkLst>
        </pc:spChg>
        <pc:spChg chg="del">
          <ac:chgData name="Trenny Mongar" userId="f3235382a4a7a8bc" providerId="LiveId" clId="{BDE79E58-CF9F-41CC-8448-05BBBD3001C6}" dt="2020-05-28T02:47:56.292" v="942" actId="478"/>
          <ac:spMkLst>
            <pc:docMk/>
            <pc:sldMk cId="0" sldId="259"/>
            <ac:spMk id="946" creationId="{00000000-0000-0000-0000-000000000000}"/>
          </ac:spMkLst>
        </pc:spChg>
        <pc:spChg chg="del">
          <ac:chgData name="Trenny Mongar" userId="f3235382a4a7a8bc" providerId="LiveId" clId="{BDE79E58-CF9F-41CC-8448-05BBBD3001C6}" dt="2020-05-28T02:47:56.292" v="942" actId="478"/>
          <ac:spMkLst>
            <pc:docMk/>
            <pc:sldMk cId="0" sldId="259"/>
            <ac:spMk id="947" creationId="{00000000-0000-0000-0000-000000000000}"/>
          </ac:spMkLst>
        </pc:spChg>
        <pc:spChg chg="del">
          <ac:chgData name="Trenny Mongar" userId="f3235382a4a7a8bc" providerId="LiveId" clId="{BDE79E58-CF9F-41CC-8448-05BBBD3001C6}" dt="2020-05-28T02:47:56.292" v="942" actId="478"/>
          <ac:spMkLst>
            <pc:docMk/>
            <pc:sldMk cId="0" sldId="259"/>
            <ac:spMk id="948" creationId="{00000000-0000-0000-0000-000000000000}"/>
          </ac:spMkLst>
        </pc:spChg>
        <pc:spChg chg="del">
          <ac:chgData name="Trenny Mongar" userId="f3235382a4a7a8bc" providerId="LiveId" clId="{BDE79E58-CF9F-41CC-8448-05BBBD3001C6}" dt="2020-05-28T02:47:56.292" v="942" actId="478"/>
          <ac:spMkLst>
            <pc:docMk/>
            <pc:sldMk cId="0" sldId="259"/>
            <ac:spMk id="949" creationId="{00000000-0000-0000-0000-000000000000}"/>
          </ac:spMkLst>
        </pc:spChg>
        <pc:spChg chg="del">
          <ac:chgData name="Trenny Mongar" userId="f3235382a4a7a8bc" providerId="LiveId" clId="{BDE79E58-CF9F-41CC-8448-05BBBD3001C6}" dt="2020-05-28T02:47:56.292" v="942" actId="478"/>
          <ac:spMkLst>
            <pc:docMk/>
            <pc:sldMk cId="0" sldId="259"/>
            <ac:spMk id="950" creationId="{00000000-0000-0000-0000-000000000000}"/>
          </ac:spMkLst>
        </pc:spChg>
        <pc:spChg chg="del">
          <ac:chgData name="Trenny Mongar" userId="f3235382a4a7a8bc" providerId="LiveId" clId="{BDE79E58-CF9F-41CC-8448-05BBBD3001C6}" dt="2020-05-28T02:47:56.292" v="942" actId="478"/>
          <ac:spMkLst>
            <pc:docMk/>
            <pc:sldMk cId="0" sldId="259"/>
            <ac:spMk id="951" creationId="{00000000-0000-0000-0000-000000000000}"/>
          </ac:spMkLst>
        </pc:spChg>
        <pc:spChg chg="del">
          <ac:chgData name="Trenny Mongar" userId="f3235382a4a7a8bc" providerId="LiveId" clId="{BDE79E58-CF9F-41CC-8448-05BBBD3001C6}" dt="2020-05-28T02:47:56.292" v="942" actId="478"/>
          <ac:spMkLst>
            <pc:docMk/>
            <pc:sldMk cId="0" sldId="259"/>
            <ac:spMk id="952" creationId="{00000000-0000-0000-0000-000000000000}"/>
          </ac:spMkLst>
        </pc:spChg>
        <pc:spChg chg="del">
          <ac:chgData name="Trenny Mongar" userId="f3235382a4a7a8bc" providerId="LiveId" clId="{BDE79E58-CF9F-41CC-8448-05BBBD3001C6}" dt="2020-05-28T02:47:56.292" v="942" actId="478"/>
          <ac:spMkLst>
            <pc:docMk/>
            <pc:sldMk cId="0" sldId="259"/>
            <ac:spMk id="953" creationId="{00000000-0000-0000-0000-000000000000}"/>
          </ac:spMkLst>
        </pc:spChg>
        <pc:spChg chg="del">
          <ac:chgData name="Trenny Mongar" userId="f3235382a4a7a8bc" providerId="LiveId" clId="{BDE79E58-CF9F-41CC-8448-05BBBD3001C6}" dt="2020-05-28T02:47:56.292" v="942" actId="478"/>
          <ac:spMkLst>
            <pc:docMk/>
            <pc:sldMk cId="0" sldId="259"/>
            <ac:spMk id="954" creationId="{00000000-0000-0000-0000-000000000000}"/>
          </ac:spMkLst>
        </pc:spChg>
        <pc:spChg chg="del">
          <ac:chgData name="Trenny Mongar" userId="f3235382a4a7a8bc" providerId="LiveId" clId="{BDE79E58-CF9F-41CC-8448-05BBBD3001C6}" dt="2020-05-28T02:47:56.292" v="942" actId="478"/>
          <ac:spMkLst>
            <pc:docMk/>
            <pc:sldMk cId="0" sldId="259"/>
            <ac:spMk id="955" creationId="{00000000-0000-0000-0000-000000000000}"/>
          </ac:spMkLst>
        </pc:spChg>
        <pc:spChg chg="del">
          <ac:chgData name="Trenny Mongar" userId="f3235382a4a7a8bc" providerId="LiveId" clId="{BDE79E58-CF9F-41CC-8448-05BBBD3001C6}" dt="2020-05-28T02:47:56.292" v="942" actId="478"/>
          <ac:spMkLst>
            <pc:docMk/>
            <pc:sldMk cId="0" sldId="259"/>
            <ac:spMk id="956" creationId="{00000000-0000-0000-0000-000000000000}"/>
          </ac:spMkLst>
        </pc:spChg>
        <pc:spChg chg="del">
          <ac:chgData name="Trenny Mongar" userId="f3235382a4a7a8bc" providerId="LiveId" clId="{BDE79E58-CF9F-41CC-8448-05BBBD3001C6}" dt="2020-05-28T02:47:56.292" v="942" actId="478"/>
          <ac:spMkLst>
            <pc:docMk/>
            <pc:sldMk cId="0" sldId="259"/>
            <ac:spMk id="957" creationId="{00000000-0000-0000-0000-000000000000}"/>
          </ac:spMkLst>
        </pc:spChg>
        <pc:spChg chg="del">
          <ac:chgData name="Trenny Mongar" userId="f3235382a4a7a8bc" providerId="LiveId" clId="{BDE79E58-CF9F-41CC-8448-05BBBD3001C6}" dt="2020-05-28T02:47:56.292" v="942" actId="478"/>
          <ac:spMkLst>
            <pc:docMk/>
            <pc:sldMk cId="0" sldId="259"/>
            <ac:spMk id="958" creationId="{00000000-0000-0000-0000-000000000000}"/>
          </ac:spMkLst>
        </pc:spChg>
        <pc:spChg chg="del">
          <ac:chgData name="Trenny Mongar" userId="f3235382a4a7a8bc" providerId="LiveId" clId="{BDE79E58-CF9F-41CC-8448-05BBBD3001C6}" dt="2020-05-28T02:47:56.292" v="942" actId="478"/>
          <ac:spMkLst>
            <pc:docMk/>
            <pc:sldMk cId="0" sldId="259"/>
            <ac:spMk id="959" creationId="{00000000-0000-0000-0000-000000000000}"/>
          </ac:spMkLst>
        </pc:spChg>
        <pc:spChg chg="del">
          <ac:chgData name="Trenny Mongar" userId="f3235382a4a7a8bc" providerId="LiveId" clId="{BDE79E58-CF9F-41CC-8448-05BBBD3001C6}" dt="2020-05-28T02:47:56.292" v="942" actId="478"/>
          <ac:spMkLst>
            <pc:docMk/>
            <pc:sldMk cId="0" sldId="259"/>
            <ac:spMk id="960" creationId="{00000000-0000-0000-0000-000000000000}"/>
          </ac:spMkLst>
        </pc:spChg>
        <pc:spChg chg="del">
          <ac:chgData name="Trenny Mongar" userId="f3235382a4a7a8bc" providerId="LiveId" clId="{BDE79E58-CF9F-41CC-8448-05BBBD3001C6}" dt="2020-05-28T02:47:56.292" v="942" actId="478"/>
          <ac:spMkLst>
            <pc:docMk/>
            <pc:sldMk cId="0" sldId="259"/>
            <ac:spMk id="961" creationId="{00000000-0000-0000-0000-000000000000}"/>
          </ac:spMkLst>
        </pc:spChg>
        <pc:spChg chg="del">
          <ac:chgData name="Trenny Mongar" userId="f3235382a4a7a8bc" providerId="LiveId" clId="{BDE79E58-CF9F-41CC-8448-05BBBD3001C6}" dt="2020-05-28T02:47:56.292" v="942" actId="478"/>
          <ac:spMkLst>
            <pc:docMk/>
            <pc:sldMk cId="0" sldId="259"/>
            <ac:spMk id="962" creationId="{00000000-0000-0000-0000-000000000000}"/>
          </ac:spMkLst>
        </pc:spChg>
        <pc:spChg chg="del">
          <ac:chgData name="Trenny Mongar" userId="f3235382a4a7a8bc" providerId="LiveId" clId="{BDE79E58-CF9F-41CC-8448-05BBBD3001C6}" dt="2020-05-28T02:47:56.292" v="942" actId="478"/>
          <ac:spMkLst>
            <pc:docMk/>
            <pc:sldMk cId="0" sldId="259"/>
            <ac:spMk id="963" creationId="{00000000-0000-0000-0000-000000000000}"/>
          </ac:spMkLst>
        </pc:spChg>
        <pc:spChg chg="del">
          <ac:chgData name="Trenny Mongar" userId="f3235382a4a7a8bc" providerId="LiveId" clId="{BDE79E58-CF9F-41CC-8448-05BBBD3001C6}" dt="2020-05-28T02:47:56.292" v="942" actId="478"/>
          <ac:spMkLst>
            <pc:docMk/>
            <pc:sldMk cId="0" sldId="259"/>
            <ac:spMk id="964" creationId="{00000000-0000-0000-0000-000000000000}"/>
          </ac:spMkLst>
        </pc:spChg>
        <pc:spChg chg="del">
          <ac:chgData name="Trenny Mongar" userId="f3235382a4a7a8bc" providerId="LiveId" clId="{BDE79E58-CF9F-41CC-8448-05BBBD3001C6}" dt="2020-05-28T02:47:56.292" v="942" actId="478"/>
          <ac:spMkLst>
            <pc:docMk/>
            <pc:sldMk cId="0" sldId="259"/>
            <ac:spMk id="965" creationId="{00000000-0000-0000-0000-000000000000}"/>
          </ac:spMkLst>
        </pc:spChg>
        <pc:spChg chg="del">
          <ac:chgData name="Trenny Mongar" userId="f3235382a4a7a8bc" providerId="LiveId" clId="{BDE79E58-CF9F-41CC-8448-05BBBD3001C6}" dt="2020-05-28T02:47:56.292" v="942" actId="478"/>
          <ac:spMkLst>
            <pc:docMk/>
            <pc:sldMk cId="0" sldId="259"/>
            <ac:spMk id="966" creationId="{00000000-0000-0000-0000-000000000000}"/>
          </ac:spMkLst>
        </pc:spChg>
        <pc:spChg chg="del">
          <ac:chgData name="Trenny Mongar" userId="f3235382a4a7a8bc" providerId="LiveId" clId="{BDE79E58-CF9F-41CC-8448-05BBBD3001C6}" dt="2020-05-28T02:47:56.292" v="942" actId="478"/>
          <ac:spMkLst>
            <pc:docMk/>
            <pc:sldMk cId="0" sldId="259"/>
            <ac:spMk id="967" creationId="{00000000-0000-0000-0000-000000000000}"/>
          </ac:spMkLst>
        </pc:spChg>
        <pc:spChg chg="del">
          <ac:chgData name="Trenny Mongar" userId="f3235382a4a7a8bc" providerId="LiveId" clId="{BDE79E58-CF9F-41CC-8448-05BBBD3001C6}" dt="2020-05-28T02:47:56.292" v="942" actId="478"/>
          <ac:spMkLst>
            <pc:docMk/>
            <pc:sldMk cId="0" sldId="259"/>
            <ac:spMk id="968" creationId="{00000000-0000-0000-0000-000000000000}"/>
          </ac:spMkLst>
        </pc:spChg>
        <pc:spChg chg="del">
          <ac:chgData name="Trenny Mongar" userId="f3235382a4a7a8bc" providerId="LiveId" clId="{BDE79E58-CF9F-41CC-8448-05BBBD3001C6}" dt="2020-05-28T02:47:56.292" v="942" actId="478"/>
          <ac:spMkLst>
            <pc:docMk/>
            <pc:sldMk cId="0" sldId="259"/>
            <ac:spMk id="969" creationId="{00000000-0000-0000-0000-000000000000}"/>
          </ac:spMkLst>
        </pc:spChg>
        <pc:spChg chg="del">
          <ac:chgData name="Trenny Mongar" userId="f3235382a4a7a8bc" providerId="LiveId" clId="{BDE79E58-CF9F-41CC-8448-05BBBD3001C6}" dt="2020-05-28T02:47:56.292" v="942" actId="478"/>
          <ac:spMkLst>
            <pc:docMk/>
            <pc:sldMk cId="0" sldId="259"/>
            <ac:spMk id="970" creationId="{00000000-0000-0000-0000-000000000000}"/>
          </ac:spMkLst>
        </pc:spChg>
        <pc:spChg chg="del">
          <ac:chgData name="Trenny Mongar" userId="f3235382a4a7a8bc" providerId="LiveId" clId="{BDE79E58-CF9F-41CC-8448-05BBBD3001C6}" dt="2020-05-28T02:47:56.292" v="942" actId="478"/>
          <ac:spMkLst>
            <pc:docMk/>
            <pc:sldMk cId="0" sldId="259"/>
            <ac:spMk id="971" creationId="{00000000-0000-0000-0000-000000000000}"/>
          </ac:spMkLst>
        </pc:spChg>
        <pc:spChg chg="del">
          <ac:chgData name="Trenny Mongar" userId="f3235382a4a7a8bc" providerId="LiveId" clId="{BDE79E58-CF9F-41CC-8448-05BBBD3001C6}" dt="2020-05-28T02:47:56.292" v="942" actId="478"/>
          <ac:spMkLst>
            <pc:docMk/>
            <pc:sldMk cId="0" sldId="259"/>
            <ac:spMk id="972" creationId="{00000000-0000-0000-0000-000000000000}"/>
          </ac:spMkLst>
        </pc:spChg>
        <pc:spChg chg="del">
          <ac:chgData name="Trenny Mongar" userId="f3235382a4a7a8bc" providerId="LiveId" clId="{BDE79E58-CF9F-41CC-8448-05BBBD3001C6}" dt="2020-05-28T02:47:56.292" v="942" actId="478"/>
          <ac:spMkLst>
            <pc:docMk/>
            <pc:sldMk cId="0" sldId="259"/>
            <ac:spMk id="973" creationId="{00000000-0000-0000-0000-000000000000}"/>
          </ac:spMkLst>
        </pc:spChg>
        <pc:spChg chg="del">
          <ac:chgData name="Trenny Mongar" userId="f3235382a4a7a8bc" providerId="LiveId" clId="{BDE79E58-CF9F-41CC-8448-05BBBD3001C6}" dt="2020-05-28T02:47:56.292" v="942" actId="478"/>
          <ac:spMkLst>
            <pc:docMk/>
            <pc:sldMk cId="0" sldId="259"/>
            <ac:spMk id="974" creationId="{00000000-0000-0000-0000-000000000000}"/>
          </ac:spMkLst>
        </pc:spChg>
        <pc:spChg chg="del">
          <ac:chgData name="Trenny Mongar" userId="f3235382a4a7a8bc" providerId="LiveId" clId="{BDE79E58-CF9F-41CC-8448-05BBBD3001C6}" dt="2020-05-28T02:47:56.292" v="942" actId="478"/>
          <ac:spMkLst>
            <pc:docMk/>
            <pc:sldMk cId="0" sldId="259"/>
            <ac:spMk id="975" creationId="{00000000-0000-0000-0000-000000000000}"/>
          </ac:spMkLst>
        </pc:spChg>
        <pc:spChg chg="del">
          <ac:chgData name="Trenny Mongar" userId="f3235382a4a7a8bc" providerId="LiveId" clId="{BDE79E58-CF9F-41CC-8448-05BBBD3001C6}" dt="2020-05-28T02:47:56.292" v="942" actId="478"/>
          <ac:spMkLst>
            <pc:docMk/>
            <pc:sldMk cId="0" sldId="259"/>
            <ac:spMk id="976" creationId="{00000000-0000-0000-0000-000000000000}"/>
          </ac:spMkLst>
        </pc:spChg>
        <pc:spChg chg="del">
          <ac:chgData name="Trenny Mongar" userId="f3235382a4a7a8bc" providerId="LiveId" clId="{BDE79E58-CF9F-41CC-8448-05BBBD3001C6}" dt="2020-05-28T02:47:56.292" v="942" actId="478"/>
          <ac:spMkLst>
            <pc:docMk/>
            <pc:sldMk cId="0" sldId="259"/>
            <ac:spMk id="977" creationId="{00000000-0000-0000-0000-000000000000}"/>
          </ac:spMkLst>
        </pc:spChg>
        <pc:spChg chg="del">
          <ac:chgData name="Trenny Mongar" userId="f3235382a4a7a8bc" providerId="LiveId" clId="{BDE79E58-CF9F-41CC-8448-05BBBD3001C6}" dt="2020-05-28T02:47:56.292" v="942" actId="478"/>
          <ac:spMkLst>
            <pc:docMk/>
            <pc:sldMk cId="0" sldId="259"/>
            <ac:spMk id="978" creationId="{00000000-0000-0000-0000-000000000000}"/>
          </ac:spMkLst>
        </pc:spChg>
        <pc:spChg chg="del">
          <ac:chgData name="Trenny Mongar" userId="f3235382a4a7a8bc" providerId="LiveId" clId="{BDE79E58-CF9F-41CC-8448-05BBBD3001C6}" dt="2020-05-28T02:47:56.292" v="942" actId="478"/>
          <ac:spMkLst>
            <pc:docMk/>
            <pc:sldMk cId="0" sldId="259"/>
            <ac:spMk id="979" creationId="{00000000-0000-0000-0000-000000000000}"/>
          </ac:spMkLst>
        </pc:spChg>
        <pc:spChg chg="del">
          <ac:chgData name="Trenny Mongar" userId="f3235382a4a7a8bc" providerId="LiveId" clId="{BDE79E58-CF9F-41CC-8448-05BBBD3001C6}" dt="2020-05-28T02:47:56.292" v="942" actId="478"/>
          <ac:spMkLst>
            <pc:docMk/>
            <pc:sldMk cId="0" sldId="259"/>
            <ac:spMk id="980" creationId="{00000000-0000-0000-0000-000000000000}"/>
          </ac:spMkLst>
        </pc:spChg>
        <pc:spChg chg="del">
          <ac:chgData name="Trenny Mongar" userId="f3235382a4a7a8bc" providerId="LiveId" clId="{BDE79E58-CF9F-41CC-8448-05BBBD3001C6}" dt="2020-05-28T02:47:56.292" v="942" actId="478"/>
          <ac:spMkLst>
            <pc:docMk/>
            <pc:sldMk cId="0" sldId="259"/>
            <ac:spMk id="981" creationId="{00000000-0000-0000-0000-000000000000}"/>
          </ac:spMkLst>
        </pc:spChg>
        <pc:spChg chg="del">
          <ac:chgData name="Trenny Mongar" userId="f3235382a4a7a8bc" providerId="LiveId" clId="{BDE79E58-CF9F-41CC-8448-05BBBD3001C6}" dt="2020-05-28T02:47:56.292" v="942" actId="478"/>
          <ac:spMkLst>
            <pc:docMk/>
            <pc:sldMk cId="0" sldId="259"/>
            <ac:spMk id="982" creationId="{00000000-0000-0000-0000-000000000000}"/>
          </ac:spMkLst>
        </pc:spChg>
        <pc:spChg chg="del">
          <ac:chgData name="Trenny Mongar" userId="f3235382a4a7a8bc" providerId="LiveId" clId="{BDE79E58-CF9F-41CC-8448-05BBBD3001C6}" dt="2020-05-28T02:47:56.292" v="942" actId="478"/>
          <ac:spMkLst>
            <pc:docMk/>
            <pc:sldMk cId="0" sldId="259"/>
            <ac:spMk id="983" creationId="{00000000-0000-0000-0000-000000000000}"/>
          </ac:spMkLst>
        </pc:spChg>
        <pc:spChg chg="del">
          <ac:chgData name="Trenny Mongar" userId="f3235382a4a7a8bc" providerId="LiveId" clId="{BDE79E58-CF9F-41CC-8448-05BBBD3001C6}" dt="2020-05-28T02:47:56.292" v="942" actId="478"/>
          <ac:spMkLst>
            <pc:docMk/>
            <pc:sldMk cId="0" sldId="259"/>
            <ac:spMk id="984" creationId="{00000000-0000-0000-0000-000000000000}"/>
          </ac:spMkLst>
        </pc:spChg>
        <pc:spChg chg="del">
          <ac:chgData name="Trenny Mongar" userId="f3235382a4a7a8bc" providerId="LiveId" clId="{BDE79E58-CF9F-41CC-8448-05BBBD3001C6}" dt="2020-05-28T02:47:56.292" v="942" actId="478"/>
          <ac:spMkLst>
            <pc:docMk/>
            <pc:sldMk cId="0" sldId="259"/>
            <ac:spMk id="985" creationId="{00000000-0000-0000-0000-000000000000}"/>
          </ac:spMkLst>
        </pc:spChg>
        <pc:spChg chg="del">
          <ac:chgData name="Trenny Mongar" userId="f3235382a4a7a8bc" providerId="LiveId" clId="{BDE79E58-CF9F-41CC-8448-05BBBD3001C6}" dt="2020-05-28T02:47:56.292" v="942" actId="478"/>
          <ac:spMkLst>
            <pc:docMk/>
            <pc:sldMk cId="0" sldId="259"/>
            <ac:spMk id="986" creationId="{00000000-0000-0000-0000-000000000000}"/>
          </ac:spMkLst>
        </pc:spChg>
        <pc:spChg chg="del">
          <ac:chgData name="Trenny Mongar" userId="f3235382a4a7a8bc" providerId="LiveId" clId="{BDE79E58-CF9F-41CC-8448-05BBBD3001C6}" dt="2020-05-28T02:47:56.292" v="942" actId="478"/>
          <ac:spMkLst>
            <pc:docMk/>
            <pc:sldMk cId="0" sldId="259"/>
            <ac:spMk id="987" creationId="{00000000-0000-0000-0000-000000000000}"/>
          </ac:spMkLst>
        </pc:spChg>
        <pc:spChg chg="del">
          <ac:chgData name="Trenny Mongar" userId="f3235382a4a7a8bc" providerId="LiveId" clId="{BDE79E58-CF9F-41CC-8448-05BBBD3001C6}" dt="2020-05-28T02:47:56.292" v="942" actId="478"/>
          <ac:spMkLst>
            <pc:docMk/>
            <pc:sldMk cId="0" sldId="259"/>
            <ac:spMk id="988" creationId="{00000000-0000-0000-0000-000000000000}"/>
          </ac:spMkLst>
        </pc:spChg>
        <pc:spChg chg="del">
          <ac:chgData name="Trenny Mongar" userId="f3235382a4a7a8bc" providerId="LiveId" clId="{BDE79E58-CF9F-41CC-8448-05BBBD3001C6}" dt="2020-05-28T02:47:56.292" v="942" actId="478"/>
          <ac:spMkLst>
            <pc:docMk/>
            <pc:sldMk cId="0" sldId="259"/>
            <ac:spMk id="989" creationId="{00000000-0000-0000-0000-000000000000}"/>
          </ac:spMkLst>
        </pc:spChg>
        <pc:spChg chg="del">
          <ac:chgData name="Trenny Mongar" userId="f3235382a4a7a8bc" providerId="LiveId" clId="{BDE79E58-CF9F-41CC-8448-05BBBD3001C6}" dt="2020-05-28T02:47:56.292" v="942" actId="478"/>
          <ac:spMkLst>
            <pc:docMk/>
            <pc:sldMk cId="0" sldId="259"/>
            <ac:spMk id="990" creationId="{00000000-0000-0000-0000-000000000000}"/>
          </ac:spMkLst>
        </pc:spChg>
        <pc:spChg chg="del">
          <ac:chgData name="Trenny Mongar" userId="f3235382a4a7a8bc" providerId="LiveId" clId="{BDE79E58-CF9F-41CC-8448-05BBBD3001C6}" dt="2020-05-28T02:47:56.292" v="942" actId="478"/>
          <ac:spMkLst>
            <pc:docMk/>
            <pc:sldMk cId="0" sldId="259"/>
            <ac:spMk id="991" creationId="{00000000-0000-0000-0000-000000000000}"/>
          </ac:spMkLst>
        </pc:spChg>
        <pc:spChg chg="del">
          <ac:chgData name="Trenny Mongar" userId="f3235382a4a7a8bc" providerId="LiveId" clId="{BDE79E58-CF9F-41CC-8448-05BBBD3001C6}" dt="2020-05-28T02:47:56.292" v="942" actId="478"/>
          <ac:spMkLst>
            <pc:docMk/>
            <pc:sldMk cId="0" sldId="259"/>
            <ac:spMk id="992" creationId="{00000000-0000-0000-0000-000000000000}"/>
          </ac:spMkLst>
        </pc:spChg>
        <pc:spChg chg="del">
          <ac:chgData name="Trenny Mongar" userId="f3235382a4a7a8bc" providerId="LiveId" clId="{BDE79E58-CF9F-41CC-8448-05BBBD3001C6}" dt="2020-05-28T02:47:56.292" v="942" actId="478"/>
          <ac:spMkLst>
            <pc:docMk/>
            <pc:sldMk cId="0" sldId="259"/>
            <ac:spMk id="993" creationId="{00000000-0000-0000-0000-000000000000}"/>
          </ac:spMkLst>
        </pc:spChg>
        <pc:spChg chg="del">
          <ac:chgData name="Trenny Mongar" userId="f3235382a4a7a8bc" providerId="LiveId" clId="{BDE79E58-CF9F-41CC-8448-05BBBD3001C6}" dt="2020-05-28T02:47:56.292" v="942" actId="478"/>
          <ac:spMkLst>
            <pc:docMk/>
            <pc:sldMk cId="0" sldId="259"/>
            <ac:spMk id="994" creationId="{00000000-0000-0000-0000-000000000000}"/>
          </ac:spMkLst>
        </pc:spChg>
        <pc:spChg chg="del">
          <ac:chgData name="Trenny Mongar" userId="f3235382a4a7a8bc" providerId="LiveId" clId="{BDE79E58-CF9F-41CC-8448-05BBBD3001C6}" dt="2020-05-28T02:47:56.292" v="942" actId="478"/>
          <ac:spMkLst>
            <pc:docMk/>
            <pc:sldMk cId="0" sldId="259"/>
            <ac:spMk id="995" creationId="{00000000-0000-0000-0000-000000000000}"/>
          </ac:spMkLst>
        </pc:spChg>
        <pc:spChg chg="del">
          <ac:chgData name="Trenny Mongar" userId="f3235382a4a7a8bc" providerId="LiveId" clId="{BDE79E58-CF9F-41CC-8448-05BBBD3001C6}" dt="2020-05-28T02:47:56.292" v="942" actId="478"/>
          <ac:spMkLst>
            <pc:docMk/>
            <pc:sldMk cId="0" sldId="259"/>
            <ac:spMk id="996" creationId="{00000000-0000-0000-0000-000000000000}"/>
          </ac:spMkLst>
        </pc:spChg>
        <pc:spChg chg="del">
          <ac:chgData name="Trenny Mongar" userId="f3235382a4a7a8bc" providerId="LiveId" clId="{BDE79E58-CF9F-41CC-8448-05BBBD3001C6}" dt="2020-05-28T02:47:56.292" v="942" actId="478"/>
          <ac:spMkLst>
            <pc:docMk/>
            <pc:sldMk cId="0" sldId="259"/>
            <ac:spMk id="997" creationId="{00000000-0000-0000-0000-000000000000}"/>
          </ac:spMkLst>
        </pc:spChg>
        <pc:spChg chg="del">
          <ac:chgData name="Trenny Mongar" userId="f3235382a4a7a8bc" providerId="LiveId" clId="{BDE79E58-CF9F-41CC-8448-05BBBD3001C6}" dt="2020-05-28T02:47:56.292" v="942" actId="478"/>
          <ac:spMkLst>
            <pc:docMk/>
            <pc:sldMk cId="0" sldId="259"/>
            <ac:spMk id="998" creationId="{00000000-0000-0000-0000-000000000000}"/>
          </ac:spMkLst>
        </pc:spChg>
        <pc:spChg chg="del">
          <ac:chgData name="Trenny Mongar" userId="f3235382a4a7a8bc" providerId="LiveId" clId="{BDE79E58-CF9F-41CC-8448-05BBBD3001C6}" dt="2020-05-28T02:47:56.292" v="942" actId="478"/>
          <ac:spMkLst>
            <pc:docMk/>
            <pc:sldMk cId="0" sldId="259"/>
            <ac:spMk id="999" creationId="{00000000-0000-0000-0000-000000000000}"/>
          </ac:spMkLst>
        </pc:spChg>
        <pc:spChg chg="del">
          <ac:chgData name="Trenny Mongar" userId="f3235382a4a7a8bc" providerId="LiveId" clId="{BDE79E58-CF9F-41CC-8448-05BBBD3001C6}" dt="2020-05-28T02:47:56.292" v="942" actId="478"/>
          <ac:spMkLst>
            <pc:docMk/>
            <pc:sldMk cId="0" sldId="259"/>
            <ac:spMk id="1000" creationId="{00000000-0000-0000-0000-000000000000}"/>
          </ac:spMkLst>
        </pc:spChg>
        <pc:spChg chg="del">
          <ac:chgData name="Trenny Mongar" userId="f3235382a4a7a8bc" providerId="LiveId" clId="{BDE79E58-CF9F-41CC-8448-05BBBD3001C6}" dt="2020-05-28T02:47:56.292" v="942" actId="478"/>
          <ac:spMkLst>
            <pc:docMk/>
            <pc:sldMk cId="0" sldId="259"/>
            <ac:spMk id="1001" creationId="{00000000-0000-0000-0000-000000000000}"/>
          </ac:spMkLst>
        </pc:spChg>
        <pc:spChg chg="del">
          <ac:chgData name="Trenny Mongar" userId="f3235382a4a7a8bc" providerId="LiveId" clId="{BDE79E58-CF9F-41CC-8448-05BBBD3001C6}" dt="2020-05-28T02:47:56.292" v="942" actId="478"/>
          <ac:spMkLst>
            <pc:docMk/>
            <pc:sldMk cId="0" sldId="259"/>
            <ac:spMk id="1002" creationId="{00000000-0000-0000-0000-000000000000}"/>
          </ac:spMkLst>
        </pc:spChg>
        <pc:spChg chg="del">
          <ac:chgData name="Trenny Mongar" userId="f3235382a4a7a8bc" providerId="LiveId" clId="{BDE79E58-CF9F-41CC-8448-05BBBD3001C6}" dt="2020-05-28T02:47:56.292" v="942" actId="478"/>
          <ac:spMkLst>
            <pc:docMk/>
            <pc:sldMk cId="0" sldId="259"/>
            <ac:spMk id="1003" creationId="{00000000-0000-0000-0000-000000000000}"/>
          </ac:spMkLst>
        </pc:spChg>
        <pc:spChg chg="del">
          <ac:chgData name="Trenny Mongar" userId="f3235382a4a7a8bc" providerId="LiveId" clId="{BDE79E58-CF9F-41CC-8448-05BBBD3001C6}" dt="2020-05-28T02:47:56.292" v="942" actId="478"/>
          <ac:spMkLst>
            <pc:docMk/>
            <pc:sldMk cId="0" sldId="259"/>
            <ac:spMk id="1004" creationId="{00000000-0000-0000-0000-000000000000}"/>
          </ac:spMkLst>
        </pc:spChg>
        <pc:spChg chg="del">
          <ac:chgData name="Trenny Mongar" userId="f3235382a4a7a8bc" providerId="LiveId" clId="{BDE79E58-CF9F-41CC-8448-05BBBD3001C6}" dt="2020-05-28T02:47:56.292" v="942" actId="478"/>
          <ac:spMkLst>
            <pc:docMk/>
            <pc:sldMk cId="0" sldId="259"/>
            <ac:spMk id="1005" creationId="{00000000-0000-0000-0000-000000000000}"/>
          </ac:spMkLst>
        </pc:spChg>
        <pc:spChg chg="del">
          <ac:chgData name="Trenny Mongar" userId="f3235382a4a7a8bc" providerId="LiveId" clId="{BDE79E58-CF9F-41CC-8448-05BBBD3001C6}" dt="2020-05-28T02:47:56.292" v="942" actId="478"/>
          <ac:spMkLst>
            <pc:docMk/>
            <pc:sldMk cId="0" sldId="259"/>
            <ac:spMk id="1006" creationId="{00000000-0000-0000-0000-000000000000}"/>
          </ac:spMkLst>
        </pc:spChg>
        <pc:spChg chg="del">
          <ac:chgData name="Trenny Mongar" userId="f3235382a4a7a8bc" providerId="LiveId" clId="{BDE79E58-CF9F-41CC-8448-05BBBD3001C6}" dt="2020-05-28T02:47:56.292" v="942" actId="478"/>
          <ac:spMkLst>
            <pc:docMk/>
            <pc:sldMk cId="0" sldId="259"/>
            <ac:spMk id="1007" creationId="{00000000-0000-0000-0000-000000000000}"/>
          </ac:spMkLst>
        </pc:spChg>
        <pc:spChg chg="del">
          <ac:chgData name="Trenny Mongar" userId="f3235382a4a7a8bc" providerId="LiveId" clId="{BDE79E58-CF9F-41CC-8448-05BBBD3001C6}" dt="2020-05-28T02:47:56.292" v="942" actId="478"/>
          <ac:spMkLst>
            <pc:docMk/>
            <pc:sldMk cId="0" sldId="259"/>
            <ac:spMk id="1008" creationId="{00000000-0000-0000-0000-000000000000}"/>
          </ac:spMkLst>
        </pc:spChg>
        <pc:spChg chg="del">
          <ac:chgData name="Trenny Mongar" userId="f3235382a4a7a8bc" providerId="LiveId" clId="{BDE79E58-CF9F-41CC-8448-05BBBD3001C6}" dt="2020-05-28T02:47:56.292" v="942" actId="478"/>
          <ac:spMkLst>
            <pc:docMk/>
            <pc:sldMk cId="0" sldId="259"/>
            <ac:spMk id="1009" creationId="{00000000-0000-0000-0000-000000000000}"/>
          </ac:spMkLst>
        </pc:spChg>
        <pc:spChg chg="del">
          <ac:chgData name="Trenny Mongar" userId="f3235382a4a7a8bc" providerId="LiveId" clId="{BDE79E58-CF9F-41CC-8448-05BBBD3001C6}" dt="2020-05-28T02:47:56.292" v="942" actId="478"/>
          <ac:spMkLst>
            <pc:docMk/>
            <pc:sldMk cId="0" sldId="259"/>
            <ac:spMk id="1010" creationId="{00000000-0000-0000-0000-000000000000}"/>
          </ac:spMkLst>
        </pc:spChg>
        <pc:spChg chg="del">
          <ac:chgData name="Trenny Mongar" userId="f3235382a4a7a8bc" providerId="LiveId" clId="{BDE79E58-CF9F-41CC-8448-05BBBD3001C6}" dt="2020-05-28T02:47:56.292" v="942" actId="478"/>
          <ac:spMkLst>
            <pc:docMk/>
            <pc:sldMk cId="0" sldId="259"/>
            <ac:spMk id="1011" creationId="{00000000-0000-0000-0000-000000000000}"/>
          </ac:spMkLst>
        </pc:spChg>
        <pc:spChg chg="del">
          <ac:chgData name="Trenny Mongar" userId="f3235382a4a7a8bc" providerId="LiveId" clId="{BDE79E58-CF9F-41CC-8448-05BBBD3001C6}" dt="2020-05-28T02:47:56.292" v="942" actId="478"/>
          <ac:spMkLst>
            <pc:docMk/>
            <pc:sldMk cId="0" sldId="259"/>
            <ac:spMk id="1012" creationId="{00000000-0000-0000-0000-000000000000}"/>
          </ac:spMkLst>
        </pc:spChg>
        <pc:spChg chg="del">
          <ac:chgData name="Trenny Mongar" userId="f3235382a4a7a8bc" providerId="LiveId" clId="{BDE79E58-CF9F-41CC-8448-05BBBD3001C6}" dt="2020-05-28T02:47:56.292" v="942" actId="478"/>
          <ac:spMkLst>
            <pc:docMk/>
            <pc:sldMk cId="0" sldId="259"/>
            <ac:spMk id="1013" creationId="{00000000-0000-0000-0000-000000000000}"/>
          </ac:spMkLst>
        </pc:spChg>
        <pc:spChg chg="del">
          <ac:chgData name="Trenny Mongar" userId="f3235382a4a7a8bc" providerId="LiveId" clId="{BDE79E58-CF9F-41CC-8448-05BBBD3001C6}" dt="2020-05-28T02:47:56.292" v="942" actId="478"/>
          <ac:spMkLst>
            <pc:docMk/>
            <pc:sldMk cId="0" sldId="259"/>
            <ac:spMk id="1014" creationId="{00000000-0000-0000-0000-000000000000}"/>
          </ac:spMkLst>
        </pc:spChg>
        <pc:spChg chg="del">
          <ac:chgData name="Trenny Mongar" userId="f3235382a4a7a8bc" providerId="LiveId" clId="{BDE79E58-CF9F-41CC-8448-05BBBD3001C6}" dt="2020-05-28T02:47:56.292" v="942" actId="478"/>
          <ac:spMkLst>
            <pc:docMk/>
            <pc:sldMk cId="0" sldId="259"/>
            <ac:spMk id="1015" creationId="{00000000-0000-0000-0000-000000000000}"/>
          </ac:spMkLst>
        </pc:spChg>
        <pc:spChg chg="del">
          <ac:chgData name="Trenny Mongar" userId="f3235382a4a7a8bc" providerId="LiveId" clId="{BDE79E58-CF9F-41CC-8448-05BBBD3001C6}" dt="2020-05-28T02:47:56.292" v="942" actId="478"/>
          <ac:spMkLst>
            <pc:docMk/>
            <pc:sldMk cId="0" sldId="259"/>
            <ac:spMk id="1016" creationId="{00000000-0000-0000-0000-000000000000}"/>
          </ac:spMkLst>
        </pc:spChg>
        <pc:spChg chg="del">
          <ac:chgData name="Trenny Mongar" userId="f3235382a4a7a8bc" providerId="LiveId" clId="{BDE79E58-CF9F-41CC-8448-05BBBD3001C6}" dt="2020-05-28T02:47:56.292" v="942" actId="478"/>
          <ac:spMkLst>
            <pc:docMk/>
            <pc:sldMk cId="0" sldId="259"/>
            <ac:spMk id="1017" creationId="{00000000-0000-0000-0000-000000000000}"/>
          </ac:spMkLst>
        </pc:spChg>
        <pc:spChg chg="del">
          <ac:chgData name="Trenny Mongar" userId="f3235382a4a7a8bc" providerId="LiveId" clId="{BDE79E58-CF9F-41CC-8448-05BBBD3001C6}" dt="2020-05-28T02:47:56.292" v="942" actId="478"/>
          <ac:spMkLst>
            <pc:docMk/>
            <pc:sldMk cId="0" sldId="259"/>
            <ac:spMk id="1018" creationId="{00000000-0000-0000-0000-000000000000}"/>
          </ac:spMkLst>
        </pc:spChg>
        <pc:spChg chg="del">
          <ac:chgData name="Trenny Mongar" userId="f3235382a4a7a8bc" providerId="LiveId" clId="{BDE79E58-CF9F-41CC-8448-05BBBD3001C6}" dt="2020-05-28T02:47:56.292" v="942" actId="478"/>
          <ac:spMkLst>
            <pc:docMk/>
            <pc:sldMk cId="0" sldId="259"/>
            <ac:spMk id="1019" creationId="{00000000-0000-0000-0000-000000000000}"/>
          </ac:spMkLst>
        </pc:spChg>
        <pc:spChg chg="del">
          <ac:chgData name="Trenny Mongar" userId="f3235382a4a7a8bc" providerId="LiveId" clId="{BDE79E58-CF9F-41CC-8448-05BBBD3001C6}" dt="2020-05-28T02:47:56.292" v="942" actId="478"/>
          <ac:spMkLst>
            <pc:docMk/>
            <pc:sldMk cId="0" sldId="259"/>
            <ac:spMk id="1020" creationId="{00000000-0000-0000-0000-000000000000}"/>
          </ac:spMkLst>
        </pc:spChg>
        <pc:spChg chg="del">
          <ac:chgData name="Trenny Mongar" userId="f3235382a4a7a8bc" providerId="LiveId" clId="{BDE79E58-CF9F-41CC-8448-05BBBD3001C6}" dt="2020-05-28T02:47:56.292" v="942" actId="478"/>
          <ac:spMkLst>
            <pc:docMk/>
            <pc:sldMk cId="0" sldId="259"/>
            <ac:spMk id="1021" creationId="{00000000-0000-0000-0000-000000000000}"/>
          </ac:spMkLst>
        </pc:spChg>
        <pc:spChg chg="del">
          <ac:chgData name="Trenny Mongar" userId="f3235382a4a7a8bc" providerId="LiveId" clId="{BDE79E58-CF9F-41CC-8448-05BBBD3001C6}" dt="2020-05-28T02:47:56.292" v="942" actId="478"/>
          <ac:spMkLst>
            <pc:docMk/>
            <pc:sldMk cId="0" sldId="259"/>
            <ac:spMk id="1022" creationId="{00000000-0000-0000-0000-000000000000}"/>
          </ac:spMkLst>
        </pc:spChg>
        <pc:spChg chg="del">
          <ac:chgData name="Trenny Mongar" userId="f3235382a4a7a8bc" providerId="LiveId" clId="{BDE79E58-CF9F-41CC-8448-05BBBD3001C6}" dt="2020-05-28T02:47:56.292" v="942" actId="478"/>
          <ac:spMkLst>
            <pc:docMk/>
            <pc:sldMk cId="0" sldId="259"/>
            <ac:spMk id="1023" creationId="{00000000-0000-0000-0000-000000000000}"/>
          </ac:spMkLst>
        </pc:spChg>
        <pc:spChg chg="del">
          <ac:chgData name="Trenny Mongar" userId="f3235382a4a7a8bc" providerId="LiveId" clId="{BDE79E58-CF9F-41CC-8448-05BBBD3001C6}" dt="2020-05-28T02:47:56.292" v="942" actId="478"/>
          <ac:spMkLst>
            <pc:docMk/>
            <pc:sldMk cId="0" sldId="259"/>
            <ac:spMk id="1024" creationId="{00000000-0000-0000-0000-000000000000}"/>
          </ac:spMkLst>
        </pc:spChg>
        <pc:spChg chg="del">
          <ac:chgData name="Trenny Mongar" userId="f3235382a4a7a8bc" providerId="LiveId" clId="{BDE79E58-CF9F-41CC-8448-05BBBD3001C6}" dt="2020-05-28T02:47:56.292" v="942" actId="478"/>
          <ac:spMkLst>
            <pc:docMk/>
            <pc:sldMk cId="0" sldId="259"/>
            <ac:spMk id="1025" creationId="{00000000-0000-0000-0000-000000000000}"/>
          </ac:spMkLst>
        </pc:spChg>
        <pc:spChg chg="del">
          <ac:chgData name="Trenny Mongar" userId="f3235382a4a7a8bc" providerId="LiveId" clId="{BDE79E58-CF9F-41CC-8448-05BBBD3001C6}" dt="2020-05-28T02:47:56.292" v="942" actId="478"/>
          <ac:spMkLst>
            <pc:docMk/>
            <pc:sldMk cId="0" sldId="259"/>
            <ac:spMk id="1026" creationId="{00000000-0000-0000-0000-000000000000}"/>
          </ac:spMkLst>
        </pc:spChg>
        <pc:spChg chg="del">
          <ac:chgData name="Trenny Mongar" userId="f3235382a4a7a8bc" providerId="LiveId" clId="{BDE79E58-CF9F-41CC-8448-05BBBD3001C6}" dt="2020-05-28T02:47:56.292" v="942" actId="478"/>
          <ac:spMkLst>
            <pc:docMk/>
            <pc:sldMk cId="0" sldId="259"/>
            <ac:spMk id="1027" creationId="{00000000-0000-0000-0000-000000000000}"/>
          </ac:spMkLst>
        </pc:spChg>
        <pc:spChg chg="del">
          <ac:chgData name="Trenny Mongar" userId="f3235382a4a7a8bc" providerId="LiveId" clId="{BDE79E58-CF9F-41CC-8448-05BBBD3001C6}" dt="2020-05-28T02:47:56.292" v="942" actId="478"/>
          <ac:spMkLst>
            <pc:docMk/>
            <pc:sldMk cId="0" sldId="259"/>
            <ac:spMk id="1028" creationId="{00000000-0000-0000-0000-000000000000}"/>
          </ac:spMkLst>
        </pc:spChg>
        <pc:spChg chg="del">
          <ac:chgData name="Trenny Mongar" userId="f3235382a4a7a8bc" providerId="LiveId" clId="{BDE79E58-CF9F-41CC-8448-05BBBD3001C6}" dt="2020-05-28T02:47:56.292" v="942" actId="478"/>
          <ac:spMkLst>
            <pc:docMk/>
            <pc:sldMk cId="0" sldId="259"/>
            <ac:spMk id="1029" creationId="{00000000-0000-0000-0000-000000000000}"/>
          </ac:spMkLst>
        </pc:spChg>
        <pc:spChg chg="del">
          <ac:chgData name="Trenny Mongar" userId="f3235382a4a7a8bc" providerId="LiveId" clId="{BDE79E58-CF9F-41CC-8448-05BBBD3001C6}" dt="2020-05-28T02:47:56.292" v="942" actId="478"/>
          <ac:spMkLst>
            <pc:docMk/>
            <pc:sldMk cId="0" sldId="259"/>
            <ac:spMk id="1030" creationId="{00000000-0000-0000-0000-000000000000}"/>
          </ac:spMkLst>
        </pc:spChg>
        <pc:spChg chg="del">
          <ac:chgData name="Trenny Mongar" userId="f3235382a4a7a8bc" providerId="LiveId" clId="{BDE79E58-CF9F-41CC-8448-05BBBD3001C6}" dt="2020-05-28T02:47:56.292" v="942" actId="478"/>
          <ac:spMkLst>
            <pc:docMk/>
            <pc:sldMk cId="0" sldId="259"/>
            <ac:spMk id="1031" creationId="{00000000-0000-0000-0000-000000000000}"/>
          </ac:spMkLst>
        </pc:spChg>
        <pc:spChg chg="del">
          <ac:chgData name="Trenny Mongar" userId="f3235382a4a7a8bc" providerId="LiveId" clId="{BDE79E58-CF9F-41CC-8448-05BBBD3001C6}" dt="2020-05-28T02:47:56.292" v="942" actId="478"/>
          <ac:spMkLst>
            <pc:docMk/>
            <pc:sldMk cId="0" sldId="259"/>
            <ac:spMk id="1032" creationId="{00000000-0000-0000-0000-000000000000}"/>
          </ac:spMkLst>
        </pc:spChg>
        <pc:spChg chg="del">
          <ac:chgData name="Trenny Mongar" userId="f3235382a4a7a8bc" providerId="LiveId" clId="{BDE79E58-CF9F-41CC-8448-05BBBD3001C6}" dt="2020-05-28T02:47:52.627" v="941" actId="478"/>
          <ac:spMkLst>
            <pc:docMk/>
            <pc:sldMk cId="0" sldId="259"/>
            <ac:spMk id="1033" creationId="{00000000-0000-0000-0000-000000000000}"/>
          </ac:spMkLst>
        </pc:spChg>
        <pc:spChg chg="del">
          <ac:chgData name="Trenny Mongar" userId="f3235382a4a7a8bc" providerId="LiveId" clId="{BDE79E58-CF9F-41CC-8448-05BBBD3001C6}" dt="2020-05-28T02:47:52.627" v="941" actId="478"/>
          <ac:spMkLst>
            <pc:docMk/>
            <pc:sldMk cId="0" sldId="259"/>
            <ac:spMk id="1034" creationId="{00000000-0000-0000-0000-000000000000}"/>
          </ac:spMkLst>
        </pc:spChg>
        <pc:spChg chg="del">
          <ac:chgData name="Trenny Mongar" userId="f3235382a4a7a8bc" providerId="LiveId" clId="{BDE79E58-CF9F-41CC-8448-05BBBD3001C6}" dt="2020-05-28T02:47:52.627" v="941" actId="478"/>
          <ac:spMkLst>
            <pc:docMk/>
            <pc:sldMk cId="0" sldId="259"/>
            <ac:spMk id="1035" creationId="{00000000-0000-0000-0000-000000000000}"/>
          </ac:spMkLst>
        </pc:spChg>
        <pc:spChg chg="del">
          <ac:chgData name="Trenny Mongar" userId="f3235382a4a7a8bc" providerId="LiveId" clId="{BDE79E58-CF9F-41CC-8448-05BBBD3001C6}" dt="2020-05-28T02:47:52.627" v="941" actId="478"/>
          <ac:spMkLst>
            <pc:docMk/>
            <pc:sldMk cId="0" sldId="259"/>
            <ac:spMk id="1036" creationId="{00000000-0000-0000-0000-000000000000}"/>
          </ac:spMkLst>
        </pc:spChg>
        <pc:spChg chg="del">
          <ac:chgData name="Trenny Mongar" userId="f3235382a4a7a8bc" providerId="LiveId" clId="{BDE79E58-CF9F-41CC-8448-05BBBD3001C6}" dt="2020-05-28T02:47:52.627" v="941" actId="478"/>
          <ac:spMkLst>
            <pc:docMk/>
            <pc:sldMk cId="0" sldId="259"/>
            <ac:spMk id="1037" creationId="{00000000-0000-0000-0000-000000000000}"/>
          </ac:spMkLst>
        </pc:spChg>
        <pc:spChg chg="del">
          <ac:chgData name="Trenny Mongar" userId="f3235382a4a7a8bc" providerId="LiveId" clId="{BDE79E58-CF9F-41CC-8448-05BBBD3001C6}" dt="2020-05-28T02:47:52.627" v="941" actId="478"/>
          <ac:spMkLst>
            <pc:docMk/>
            <pc:sldMk cId="0" sldId="259"/>
            <ac:spMk id="1038" creationId="{00000000-0000-0000-0000-000000000000}"/>
          </ac:spMkLst>
        </pc:spChg>
        <pc:spChg chg="del">
          <ac:chgData name="Trenny Mongar" userId="f3235382a4a7a8bc" providerId="LiveId" clId="{BDE79E58-CF9F-41CC-8448-05BBBD3001C6}" dt="2020-05-28T02:47:52.627" v="941" actId="478"/>
          <ac:spMkLst>
            <pc:docMk/>
            <pc:sldMk cId="0" sldId="259"/>
            <ac:spMk id="1039" creationId="{00000000-0000-0000-0000-000000000000}"/>
          </ac:spMkLst>
        </pc:spChg>
        <pc:spChg chg="del">
          <ac:chgData name="Trenny Mongar" userId="f3235382a4a7a8bc" providerId="LiveId" clId="{BDE79E58-CF9F-41CC-8448-05BBBD3001C6}" dt="2020-05-28T02:47:52.627" v="941" actId="478"/>
          <ac:spMkLst>
            <pc:docMk/>
            <pc:sldMk cId="0" sldId="259"/>
            <ac:spMk id="1040" creationId="{00000000-0000-0000-0000-000000000000}"/>
          </ac:spMkLst>
        </pc:spChg>
        <pc:spChg chg="del">
          <ac:chgData name="Trenny Mongar" userId="f3235382a4a7a8bc" providerId="LiveId" clId="{BDE79E58-CF9F-41CC-8448-05BBBD3001C6}" dt="2020-05-28T02:47:52.627" v="941" actId="478"/>
          <ac:spMkLst>
            <pc:docMk/>
            <pc:sldMk cId="0" sldId="259"/>
            <ac:spMk id="1041" creationId="{00000000-0000-0000-0000-000000000000}"/>
          </ac:spMkLst>
        </pc:spChg>
        <pc:spChg chg="del">
          <ac:chgData name="Trenny Mongar" userId="f3235382a4a7a8bc" providerId="LiveId" clId="{BDE79E58-CF9F-41CC-8448-05BBBD3001C6}" dt="2020-05-28T02:47:52.627" v="941" actId="478"/>
          <ac:spMkLst>
            <pc:docMk/>
            <pc:sldMk cId="0" sldId="259"/>
            <ac:spMk id="1042" creationId="{00000000-0000-0000-0000-000000000000}"/>
          </ac:spMkLst>
        </pc:spChg>
        <pc:spChg chg="del">
          <ac:chgData name="Trenny Mongar" userId="f3235382a4a7a8bc" providerId="LiveId" clId="{BDE79E58-CF9F-41CC-8448-05BBBD3001C6}" dt="2020-05-28T02:47:52.627" v="941" actId="478"/>
          <ac:spMkLst>
            <pc:docMk/>
            <pc:sldMk cId="0" sldId="259"/>
            <ac:spMk id="1043" creationId="{00000000-0000-0000-0000-000000000000}"/>
          </ac:spMkLst>
        </pc:spChg>
        <pc:spChg chg="del">
          <ac:chgData name="Trenny Mongar" userId="f3235382a4a7a8bc" providerId="LiveId" clId="{BDE79E58-CF9F-41CC-8448-05BBBD3001C6}" dt="2020-05-28T02:47:52.627" v="941" actId="478"/>
          <ac:spMkLst>
            <pc:docMk/>
            <pc:sldMk cId="0" sldId="259"/>
            <ac:spMk id="1044" creationId="{00000000-0000-0000-0000-000000000000}"/>
          </ac:spMkLst>
        </pc:spChg>
        <pc:spChg chg="del">
          <ac:chgData name="Trenny Mongar" userId="f3235382a4a7a8bc" providerId="LiveId" clId="{BDE79E58-CF9F-41CC-8448-05BBBD3001C6}" dt="2020-05-28T02:47:52.627" v="941" actId="478"/>
          <ac:spMkLst>
            <pc:docMk/>
            <pc:sldMk cId="0" sldId="259"/>
            <ac:spMk id="1045" creationId="{00000000-0000-0000-0000-000000000000}"/>
          </ac:spMkLst>
        </pc:spChg>
        <pc:spChg chg="del">
          <ac:chgData name="Trenny Mongar" userId="f3235382a4a7a8bc" providerId="LiveId" clId="{BDE79E58-CF9F-41CC-8448-05BBBD3001C6}" dt="2020-05-28T02:47:52.627" v="941" actId="478"/>
          <ac:spMkLst>
            <pc:docMk/>
            <pc:sldMk cId="0" sldId="259"/>
            <ac:spMk id="1046" creationId="{00000000-0000-0000-0000-000000000000}"/>
          </ac:spMkLst>
        </pc:spChg>
        <pc:spChg chg="del">
          <ac:chgData name="Trenny Mongar" userId="f3235382a4a7a8bc" providerId="LiveId" clId="{BDE79E58-CF9F-41CC-8448-05BBBD3001C6}" dt="2020-05-28T02:47:52.627" v="941" actId="478"/>
          <ac:spMkLst>
            <pc:docMk/>
            <pc:sldMk cId="0" sldId="259"/>
            <ac:spMk id="1047" creationId="{00000000-0000-0000-0000-000000000000}"/>
          </ac:spMkLst>
        </pc:spChg>
        <pc:spChg chg="del">
          <ac:chgData name="Trenny Mongar" userId="f3235382a4a7a8bc" providerId="LiveId" clId="{BDE79E58-CF9F-41CC-8448-05BBBD3001C6}" dt="2020-05-28T02:47:52.627" v="941" actId="478"/>
          <ac:spMkLst>
            <pc:docMk/>
            <pc:sldMk cId="0" sldId="259"/>
            <ac:spMk id="1048" creationId="{00000000-0000-0000-0000-000000000000}"/>
          </ac:spMkLst>
        </pc:spChg>
        <pc:spChg chg="del">
          <ac:chgData name="Trenny Mongar" userId="f3235382a4a7a8bc" providerId="LiveId" clId="{BDE79E58-CF9F-41CC-8448-05BBBD3001C6}" dt="2020-05-28T02:47:52.627" v="941" actId="478"/>
          <ac:spMkLst>
            <pc:docMk/>
            <pc:sldMk cId="0" sldId="259"/>
            <ac:spMk id="1049" creationId="{00000000-0000-0000-0000-000000000000}"/>
          </ac:spMkLst>
        </pc:spChg>
        <pc:spChg chg="del">
          <ac:chgData name="Trenny Mongar" userId="f3235382a4a7a8bc" providerId="LiveId" clId="{BDE79E58-CF9F-41CC-8448-05BBBD3001C6}" dt="2020-05-28T02:47:52.627" v="941" actId="478"/>
          <ac:spMkLst>
            <pc:docMk/>
            <pc:sldMk cId="0" sldId="259"/>
            <ac:spMk id="1050" creationId="{00000000-0000-0000-0000-000000000000}"/>
          </ac:spMkLst>
        </pc:spChg>
        <pc:spChg chg="del">
          <ac:chgData name="Trenny Mongar" userId="f3235382a4a7a8bc" providerId="LiveId" clId="{BDE79E58-CF9F-41CC-8448-05BBBD3001C6}" dt="2020-05-28T02:47:52.627" v="941" actId="478"/>
          <ac:spMkLst>
            <pc:docMk/>
            <pc:sldMk cId="0" sldId="259"/>
            <ac:spMk id="1051" creationId="{00000000-0000-0000-0000-000000000000}"/>
          </ac:spMkLst>
        </pc:spChg>
        <pc:spChg chg="del">
          <ac:chgData name="Trenny Mongar" userId="f3235382a4a7a8bc" providerId="LiveId" clId="{BDE79E58-CF9F-41CC-8448-05BBBD3001C6}" dt="2020-05-28T02:47:52.627" v="941" actId="478"/>
          <ac:spMkLst>
            <pc:docMk/>
            <pc:sldMk cId="0" sldId="259"/>
            <ac:spMk id="1052" creationId="{00000000-0000-0000-0000-000000000000}"/>
          </ac:spMkLst>
        </pc:spChg>
        <pc:spChg chg="del">
          <ac:chgData name="Trenny Mongar" userId="f3235382a4a7a8bc" providerId="LiveId" clId="{BDE79E58-CF9F-41CC-8448-05BBBD3001C6}" dt="2020-05-28T02:47:52.627" v="941" actId="478"/>
          <ac:spMkLst>
            <pc:docMk/>
            <pc:sldMk cId="0" sldId="259"/>
            <ac:spMk id="1053" creationId="{00000000-0000-0000-0000-000000000000}"/>
          </ac:spMkLst>
        </pc:spChg>
        <pc:spChg chg="del">
          <ac:chgData name="Trenny Mongar" userId="f3235382a4a7a8bc" providerId="LiveId" clId="{BDE79E58-CF9F-41CC-8448-05BBBD3001C6}" dt="2020-05-28T02:47:52.627" v="941" actId="478"/>
          <ac:spMkLst>
            <pc:docMk/>
            <pc:sldMk cId="0" sldId="259"/>
            <ac:spMk id="1054" creationId="{00000000-0000-0000-0000-000000000000}"/>
          </ac:spMkLst>
        </pc:spChg>
        <pc:spChg chg="del">
          <ac:chgData name="Trenny Mongar" userId="f3235382a4a7a8bc" providerId="LiveId" clId="{BDE79E58-CF9F-41CC-8448-05BBBD3001C6}" dt="2020-05-28T02:47:52.627" v="941" actId="478"/>
          <ac:spMkLst>
            <pc:docMk/>
            <pc:sldMk cId="0" sldId="259"/>
            <ac:spMk id="1055" creationId="{00000000-0000-0000-0000-000000000000}"/>
          </ac:spMkLst>
        </pc:spChg>
        <pc:spChg chg="del">
          <ac:chgData name="Trenny Mongar" userId="f3235382a4a7a8bc" providerId="LiveId" clId="{BDE79E58-CF9F-41CC-8448-05BBBD3001C6}" dt="2020-05-28T02:47:52.627" v="941" actId="478"/>
          <ac:spMkLst>
            <pc:docMk/>
            <pc:sldMk cId="0" sldId="259"/>
            <ac:spMk id="1056" creationId="{00000000-0000-0000-0000-000000000000}"/>
          </ac:spMkLst>
        </pc:spChg>
        <pc:spChg chg="del">
          <ac:chgData name="Trenny Mongar" userId="f3235382a4a7a8bc" providerId="LiveId" clId="{BDE79E58-CF9F-41CC-8448-05BBBD3001C6}" dt="2020-05-28T02:47:52.627" v="941" actId="478"/>
          <ac:spMkLst>
            <pc:docMk/>
            <pc:sldMk cId="0" sldId="259"/>
            <ac:spMk id="1057" creationId="{00000000-0000-0000-0000-000000000000}"/>
          </ac:spMkLst>
        </pc:spChg>
        <pc:spChg chg="del">
          <ac:chgData name="Trenny Mongar" userId="f3235382a4a7a8bc" providerId="LiveId" clId="{BDE79E58-CF9F-41CC-8448-05BBBD3001C6}" dt="2020-05-28T02:47:52.627" v="941" actId="478"/>
          <ac:spMkLst>
            <pc:docMk/>
            <pc:sldMk cId="0" sldId="259"/>
            <ac:spMk id="1058" creationId="{00000000-0000-0000-0000-000000000000}"/>
          </ac:spMkLst>
        </pc:spChg>
        <pc:spChg chg="del">
          <ac:chgData name="Trenny Mongar" userId="f3235382a4a7a8bc" providerId="LiveId" clId="{BDE79E58-CF9F-41CC-8448-05BBBD3001C6}" dt="2020-05-28T02:47:52.627" v="941" actId="478"/>
          <ac:spMkLst>
            <pc:docMk/>
            <pc:sldMk cId="0" sldId="259"/>
            <ac:spMk id="1059" creationId="{00000000-0000-0000-0000-000000000000}"/>
          </ac:spMkLst>
        </pc:spChg>
        <pc:spChg chg="del">
          <ac:chgData name="Trenny Mongar" userId="f3235382a4a7a8bc" providerId="LiveId" clId="{BDE79E58-CF9F-41CC-8448-05BBBD3001C6}" dt="2020-05-28T02:47:52.627" v="941" actId="478"/>
          <ac:spMkLst>
            <pc:docMk/>
            <pc:sldMk cId="0" sldId="259"/>
            <ac:spMk id="1060" creationId="{00000000-0000-0000-0000-000000000000}"/>
          </ac:spMkLst>
        </pc:spChg>
        <pc:spChg chg="del">
          <ac:chgData name="Trenny Mongar" userId="f3235382a4a7a8bc" providerId="LiveId" clId="{BDE79E58-CF9F-41CC-8448-05BBBD3001C6}" dt="2020-05-28T02:47:52.627" v="941" actId="478"/>
          <ac:spMkLst>
            <pc:docMk/>
            <pc:sldMk cId="0" sldId="259"/>
            <ac:spMk id="1061" creationId="{00000000-0000-0000-0000-000000000000}"/>
          </ac:spMkLst>
        </pc:spChg>
        <pc:spChg chg="del">
          <ac:chgData name="Trenny Mongar" userId="f3235382a4a7a8bc" providerId="LiveId" clId="{BDE79E58-CF9F-41CC-8448-05BBBD3001C6}" dt="2020-05-28T02:47:52.627" v="941" actId="478"/>
          <ac:spMkLst>
            <pc:docMk/>
            <pc:sldMk cId="0" sldId="259"/>
            <ac:spMk id="1062" creationId="{00000000-0000-0000-0000-000000000000}"/>
          </ac:spMkLst>
        </pc:spChg>
        <pc:spChg chg="del">
          <ac:chgData name="Trenny Mongar" userId="f3235382a4a7a8bc" providerId="LiveId" clId="{BDE79E58-CF9F-41CC-8448-05BBBD3001C6}" dt="2020-05-28T02:47:52.627" v="941" actId="478"/>
          <ac:spMkLst>
            <pc:docMk/>
            <pc:sldMk cId="0" sldId="259"/>
            <ac:spMk id="1063" creationId="{00000000-0000-0000-0000-000000000000}"/>
          </ac:spMkLst>
        </pc:spChg>
        <pc:spChg chg="del">
          <ac:chgData name="Trenny Mongar" userId="f3235382a4a7a8bc" providerId="LiveId" clId="{BDE79E58-CF9F-41CC-8448-05BBBD3001C6}" dt="2020-05-28T02:47:52.627" v="941" actId="478"/>
          <ac:spMkLst>
            <pc:docMk/>
            <pc:sldMk cId="0" sldId="259"/>
            <ac:spMk id="1064" creationId="{00000000-0000-0000-0000-000000000000}"/>
          </ac:spMkLst>
        </pc:spChg>
        <pc:spChg chg="del">
          <ac:chgData name="Trenny Mongar" userId="f3235382a4a7a8bc" providerId="LiveId" clId="{BDE79E58-CF9F-41CC-8448-05BBBD3001C6}" dt="2020-05-28T02:47:52.627" v="941" actId="478"/>
          <ac:spMkLst>
            <pc:docMk/>
            <pc:sldMk cId="0" sldId="259"/>
            <ac:spMk id="1065" creationId="{00000000-0000-0000-0000-000000000000}"/>
          </ac:spMkLst>
        </pc:spChg>
        <pc:spChg chg="del">
          <ac:chgData name="Trenny Mongar" userId="f3235382a4a7a8bc" providerId="LiveId" clId="{BDE79E58-CF9F-41CC-8448-05BBBD3001C6}" dt="2020-05-28T02:47:52.627" v="941" actId="478"/>
          <ac:spMkLst>
            <pc:docMk/>
            <pc:sldMk cId="0" sldId="259"/>
            <ac:spMk id="1066" creationId="{00000000-0000-0000-0000-000000000000}"/>
          </ac:spMkLst>
        </pc:spChg>
        <pc:spChg chg="del">
          <ac:chgData name="Trenny Mongar" userId="f3235382a4a7a8bc" providerId="LiveId" clId="{BDE79E58-CF9F-41CC-8448-05BBBD3001C6}" dt="2020-05-28T02:47:52.627" v="941" actId="478"/>
          <ac:spMkLst>
            <pc:docMk/>
            <pc:sldMk cId="0" sldId="259"/>
            <ac:spMk id="1067" creationId="{00000000-0000-0000-0000-000000000000}"/>
          </ac:spMkLst>
        </pc:spChg>
        <pc:spChg chg="del">
          <ac:chgData name="Trenny Mongar" userId="f3235382a4a7a8bc" providerId="LiveId" clId="{BDE79E58-CF9F-41CC-8448-05BBBD3001C6}" dt="2020-05-28T02:47:52.627" v="941" actId="478"/>
          <ac:spMkLst>
            <pc:docMk/>
            <pc:sldMk cId="0" sldId="259"/>
            <ac:spMk id="1068" creationId="{00000000-0000-0000-0000-000000000000}"/>
          </ac:spMkLst>
        </pc:spChg>
        <pc:spChg chg="del">
          <ac:chgData name="Trenny Mongar" userId="f3235382a4a7a8bc" providerId="LiveId" clId="{BDE79E58-CF9F-41CC-8448-05BBBD3001C6}" dt="2020-05-28T02:47:52.627" v="941" actId="478"/>
          <ac:spMkLst>
            <pc:docMk/>
            <pc:sldMk cId="0" sldId="259"/>
            <ac:spMk id="1069" creationId="{00000000-0000-0000-0000-000000000000}"/>
          </ac:spMkLst>
        </pc:spChg>
        <pc:spChg chg="del">
          <ac:chgData name="Trenny Mongar" userId="f3235382a4a7a8bc" providerId="LiveId" clId="{BDE79E58-CF9F-41CC-8448-05BBBD3001C6}" dt="2020-05-28T02:47:52.627" v="941" actId="478"/>
          <ac:spMkLst>
            <pc:docMk/>
            <pc:sldMk cId="0" sldId="259"/>
            <ac:spMk id="1070" creationId="{00000000-0000-0000-0000-000000000000}"/>
          </ac:spMkLst>
        </pc:spChg>
        <pc:spChg chg="del">
          <ac:chgData name="Trenny Mongar" userId="f3235382a4a7a8bc" providerId="LiveId" clId="{BDE79E58-CF9F-41CC-8448-05BBBD3001C6}" dt="2020-05-28T02:47:52.627" v="941" actId="478"/>
          <ac:spMkLst>
            <pc:docMk/>
            <pc:sldMk cId="0" sldId="259"/>
            <ac:spMk id="1071" creationId="{00000000-0000-0000-0000-000000000000}"/>
          </ac:spMkLst>
        </pc:spChg>
        <pc:spChg chg="del">
          <ac:chgData name="Trenny Mongar" userId="f3235382a4a7a8bc" providerId="LiveId" clId="{BDE79E58-CF9F-41CC-8448-05BBBD3001C6}" dt="2020-05-28T02:47:52.627" v="941" actId="478"/>
          <ac:spMkLst>
            <pc:docMk/>
            <pc:sldMk cId="0" sldId="259"/>
            <ac:spMk id="1072" creationId="{00000000-0000-0000-0000-000000000000}"/>
          </ac:spMkLst>
        </pc:spChg>
        <pc:spChg chg="del">
          <ac:chgData name="Trenny Mongar" userId="f3235382a4a7a8bc" providerId="LiveId" clId="{BDE79E58-CF9F-41CC-8448-05BBBD3001C6}" dt="2020-05-28T02:47:52.627" v="941" actId="478"/>
          <ac:spMkLst>
            <pc:docMk/>
            <pc:sldMk cId="0" sldId="259"/>
            <ac:spMk id="1073" creationId="{00000000-0000-0000-0000-000000000000}"/>
          </ac:spMkLst>
        </pc:spChg>
        <pc:spChg chg="del">
          <ac:chgData name="Trenny Mongar" userId="f3235382a4a7a8bc" providerId="LiveId" clId="{BDE79E58-CF9F-41CC-8448-05BBBD3001C6}" dt="2020-05-28T02:47:52.627" v="941" actId="478"/>
          <ac:spMkLst>
            <pc:docMk/>
            <pc:sldMk cId="0" sldId="259"/>
            <ac:spMk id="1074" creationId="{00000000-0000-0000-0000-000000000000}"/>
          </ac:spMkLst>
        </pc:spChg>
        <pc:spChg chg="del">
          <ac:chgData name="Trenny Mongar" userId="f3235382a4a7a8bc" providerId="LiveId" clId="{BDE79E58-CF9F-41CC-8448-05BBBD3001C6}" dt="2020-05-28T02:47:52.627" v="941" actId="478"/>
          <ac:spMkLst>
            <pc:docMk/>
            <pc:sldMk cId="0" sldId="259"/>
            <ac:spMk id="1075" creationId="{00000000-0000-0000-0000-000000000000}"/>
          </ac:spMkLst>
        </pc:spChg>
        <pc:spChg chg="del">
          <ac:chgData name="Trenny Mongar" userId="f3235382a4a7a8bc" providerId="LiveId" clId="{BDE79E58-CF9F-41CC-8448-05BBBD3001C6}" dt="2020-05-28T02:47:52.627" v="941" actId="478"/>
          <ac:spMkLst>
            <pc:docMk/>
            <pc:sldMk cId="0" sldId="259"/>
            <ac:spMk id="1076" creationId="{00000000-0000-0000-0000-000000000000}"/>
          </ac:spMkLst>
        </pc:spChg>
        <pc:spChg chg="del">
          <ac:chgData name="Trenny Mongar" userId="f3235382a4a7a8bc" providerId="LiveId" clId="{BDE79E58-CF9F-41CC-8448-05BBBD3001C6}" dt="2020-05-28T02:47:52.627" v="941" actId="478"/>
          <ac:spMkLst>
            <pc:docMk/>
            <pc:sldMk cId="0" sldId="259"/>
            <ac:spMk id="1077" creationId="{00000000-0000-0000-0000-000000000000}"/>
          </ac:spMkLst>
        </pc:spChg>
        <pc:spChg chg="del">
          <ac:chgData name="Trenny Mongar" userId="f3235382a4a7a8bc" providerId="LiveId" clId="{BDE79E58-CF9F-41CC-8448-05BBBD3001C6}" dt="2020-05-28T02:47:52.627" v="941" actId="478"/>
          <ac:spMkLst>
            <pc:docMk/>
            <pc:sldMk cId="0" sldId="259"/>
            <ac:spMk id="1078" creationId="{00000000-0000-0000-0000-000000000000}"/>
          </ac:spMkLst>
        </pc:spChg>
        <pc:spChg chg="del">
          <ac:chgData name="Trenny Mongar" userId="f3235382a4a7a8bc" providerId="LiveId" clId="{BDE79E58-CF9F-41CC-8448-05BBBD3001C6}" dt="2020-05-28T02:47:52.627" v="941" actId="478"/>
          <ac:spMkLst>
            <pc:docMk/>
            <pc:sldMk cId="0" sldId="259"/>
            <ac:spMk id="1079" creationId="{00000000-0000-0000-0000-000000000000}"/>
          </ac:spMkLst>
        </pc:spChg>
        <pc:spChg chg="del">
          <ac:chgData name="Trenny Mongar" userId="f3235382a4a7a8bc" providerId="LiveId" clId="{BDE79E58-CF9F-41CC-8448-05BBBD3001C6}" dt="2020-05-28T02:47:52.627" v="941" actId="478"/>
          <ac:spMkLst>
            <pc:docMk/>
            <pc:sldMk cId="0" sldId="259"/>
            <ac:spMk id="1080" creationId="{00000000-0000-0000-0000-000000000000}"/>
          </ac:spMkLst>
        </pc:spChg>
        <pc:spChg chg="del">
          <ac:chgData name="Trenny Mongar" userId="f3235382a4a7a8bc" providerId="LiveId" clId="{BDE79E58-CF9F-41CC-8448-05BBBD3001C6}" dt="2020-05-28T02:47:52.627" v="941" actId="478"/>
          <ac:spMkLst>
            <pc:docMk/>
            <pc:sldMk cId="0" sldId="259"/>
            <ac:spMk id="1081" creationId="{00000000-0000-0000-0000-000000000000}"/>
          </ac:spMkLst>
        </pc:spChg>
        <pc:spChg chg="del">
          <ac:chgData name="Trenny Mongar" userId="f3235382a4a7a8bc" providerId="LiveId" clId="{BDE79E58-CF9F-41CC-8448-05BBBD3001C6}" dt="2020-05-28T02:47:52.627" v="941" actId="478"/>
          <ac:spMkLst>
            <pc:docMk/>
            <pc:sldMk cId="0" sldId="259"/>
            <ac:spMk id="1082" creationId="{00000000-0000-0000-0000-000000000000}"/>
          </ac:spMkLst>
        </pc:spChg>
        <pc:spChg chg="del">
          <ac:chgData name="Trenny Mongar" userId="f3235382a4a7a8bc" providerId="LiveId" clId="{BDE79E58-CF9F-41CC-8448-05BBBD3001C6}" dt="2020-05-28T02:47:52.627" v="941" actId="478"/>
          <ac:spMkLst>
            <pc:docMk/>
            <pc:sldMk cId="0" sldId="259"/>
            <ac:spMk id="1083" creationId="{00000000-0000-0000-0000-000000000000}"/>
          </ac:spMkLst>
        </pc:spChg>
        <pc:spChg chg="del">
          <ac:chgData name="Trenny Mongar" userId="f3235382a4a7a8bc" providerId="LiveId" clId="{BDE79E58-CF9F-41CC-8448-05BBBD3001C6}" dt="2020-05-28T02:47:52.627" v="941" actId="478"/>
          <ac:spMkLst>
            <pc:docMk/>
            <pc:sldMk cId="0" sldId="259"/>
            <ac:spMk id="1084" creationId="{00000000-0000-0000-0000-000000000000}"/>
          </ac:spMkLst>
        </pc:spChg>
        <pc:spChg chg="del">
          <ac:chgData name="Trenny Mongar" userId="f3235382a4a7a8bc" providerId="LiveId" clId="{BDE79E58-CF9F-41CC-8448-05BBBD3001C6}" dt="2020-05-28T02:47:52.627" v="941" actId="478"/>
          <ac:spMkLst>
            <pc:docMk/>
            <pc:sldMk cId="0" sldId="259"/>
            <ac:spMk id="1085" creationId="{00000000-0000-0000-0000-000000000000}"/>
          </ac:spMkLst>
        </pc:spChg>
        <pc:spChg chg="del">
          <ac:chgData name="Trenny Mongar" userId="f3235382a4a7a8bc" providerId="LiveId" clId="{BDE79E58-CF9F-41CC-8448-05BBBD3001C6}" dt="2020-05-28T02:47:52.627" v="941" actId="478"/>
          <ac:spMkLst>
            <pc:docMk/>
            <pc:sldMk cId="0" sldId="259"/>
            <ac:spMk id="1086" creationId="{00000000-0000-0000-0000-000000000000}"/>
          </ac:spMkLst>
        </pc:spChg>
        <pc:spChg chg="del">
          <ac:chgData name="Trenny Mongar" userId="f3235382a4a7a8bc" providerId="LiveId" clId="{BDE79E58-CF9F-41CC-8448-05BBBD3001C6}" dt="2020-05-28T02:47:52.627" v="941" actId="478"/>
          <ac:spMkLst>
            <pc:docMk/>
            <pc:sldMk cId="0" sldId="259"/>
            <ac:spMk id="1087" creationId="{00000000-0000-0000-0000-000000000000}"/>
          </ac:spMkLst>
        </pc:spChg>
        <pc:spChg chg="del">
          <ac:chgData name="Trenny Mongar" userId="f3235382a4a7a8bc" providerId="LiveId" clId="{BDE79E58-CF9F-41CC-8448-05BBBD3001C6}" dt="2020-05-28T02:47:52.627" v="941" actId="478"/>
          <ac:spMkLst>
            <pc:docMk/>
            <pc:sldMk cId="0" sldId="259"/>
            <ac:spMk id="1088" creationId="{00000000-0000-0000-0000-000000000000}"/>
          </ac:spMkLst>
        </pc:spChg>
        <pc:spChg chg="del">
          <ac:chgData name="Trenny Mongar" userId="f3235382a4a7a8bc" providerId="LiveId" clId="{BDE79E58-CF9F-41CC-8448-05BBBD3001C6}" dt="2020-05-28T02:47:52.627" v="941" actId="478"/>
          <ac:spMkLst>
            <pc:docMk/>
            <pc:sldMk cId="0" sldId="259"/>
            <ac:spMk id="1089" creationId="{00000000-0000-0000-0000-000000000000}"/>
          </ac:spMkLst>
        </pc:spChg>
        <pc:spChg chg="del">
          <ac:chgData name="Trenny Mongar" userId="f3235382a4a7a8bc" providerId="LiveId" clId="{BDE79E58-CF9F-41CC-8448-05BBBD3001C6}" dt="2020-05-28T02:47:52.627" v="941" actId="478"/>
          <ac:spMkLst>
            <pc:docMk/>
            <pc:sldMk cId="0" sldId="259"/>
            <ac:spMk id="1090" creationId="{00000000-0000-0000-0000-000000000000}"/>
          </ac:spMkLst>
        </pc:spChg>
        <pc:spChg chg="del">
          <ac:chgData name="Trenny Mongar" userId="f3235382a4a7a8bc" providerId="LiveId" clId="{BDE79E58-CF9F-41CC-8448-05BBBD3001C6}" dt="2020-05-28T02:47:52.627" v="941" actId="478"/>
          <ac:spMkLst>
            <pc:docMk/>
            <pc:sldMk cId="0" sldId="259"/>
            <ac:spMk id="1091" creationId="{00000000-0000-0000-0000-000000000000}"/>
          </ac:spMkLst>
        </pc:spChg>
        <pc:spChg chg="del">
          <ac:chgData name="Trenny Mongar" userId="f3235382a4a7a8bc" providerId="LiveId" clId="{BDE79E58-CF9F-41CC-8448-05BBBD3001C6}" dt="2020-05-28T02:47:52.627" v="941" actId="478"/>
          <ac:spMkLst>
            <pc:docMk/>
            <pc:sldMk cId="0" sldId="259"/>
            <ac:spMk id="1092" creationId="{00000000-0000-0000-0000-000000000000}"/>
          </ac:spMkLst>
        </pc:spChg>
        <pc:spChg chg="del">
          <ac:chgData name="Trenny Mongar" userId="f3235382a4a7a8bc" providerId="LiveId" clId="{BDE79E58-CF9F-41CC-8448-05BBBD3001C6}" dt="2020-05-28T02:47:52.627" v="941" actId="478"/>
          <ac:spMkLst>
            <pc:docMk/>
            <pc:sldMk cId="0" sldId="259"/>
            <ac:spMk id="1093" creationId="{00000000-0000-0000-0000-000000000000}"/>
          </ac:spMkLst>
        </pc:spChg>
        <pc:spChg chg="del">
          <ac:chgData name="Trenny Mongar" userId="f3235382a4a7a8bc" providerId="LiveId" clId="{BDE79E58-CF9F-41CC-8448-05BBBD3001C6}" dt="2020-05-28T02:47:52.627" v="941" actId="478"/>
          <ac:spMkLst>
            <pc:docMk/>
            <pc:sldMk cId="0" sldId="259"/>
            <ac:spMk id="1094" creationId="{00000000-0000-0000-0000-000000000000}"/>
          </ac:spMkLst>
        </pc:spChg>
        <pc:spChg chg="del">
          <ac:chgData name="Trenny Mongar" userId="f3235382a4a7a8bc" providerId="LiveId" clId="{BDE79E58-CF9F-41CC-8448-05BBBD3001C6}" dt="2020-05-28T02:47:52.627" v="941" actId="478"/>
          <ac:spMkLst>
            <pc:docMk/>
            <pc:sldMk cId="0" sldId="259"/>
            <ac:spMk id="1095" creationId="{00000000-0000-0000-0000-000000000000}"/>
          </ac:spMkLst>
        </pc:spChg>
        <pc:spChg chg="del">
          <ac:chgData name="Trenny Mongar" userId="f3235382a4a7a8bc" providerId="LiveId" clId="{BDE79E58-CF9F-41CC-8448-05BBBD3001C6}" dt="2020-05-28T02:47:52.627" v="941" actId="478"/>
          <ac:spMkLst>
            <pc:docMk/>
            <pc:sldMk cId="0" sldId="259"/>
            <ac:spMk id="1096" creationId="{00000000-0000-0000-0000-000000000000}"/>
          </ac:spMkLst>
        </pc:spChg>
        <pc:spChg chg="del">
          <ac:chgData name="Trenny Mongar" userId="f3235382a4a7a8bc" providerId="LiveId" clId="{BDE79E58-CF9F-41CC-8448-05BBBD3001C6}" dt="2020-05-28T02:47:52.627" v="941" actId="478"/>
          <ac:spMkLst>
            <pc:docMk/>
            <pc:sldMk cId="0" sldId="259"/>
            <ac:spMk id="1097" creationId="{00000000-0000-0000-0000-000000000000}"/>
          </ac:spMkLst>
        </pc:spChg>
        <pc:spChg chg="del">
          <ac:chgData name="Trenny Mongar" userId="f3235382a4a7a8bc" providerId="LiveId" clId="{BDE79E58-CF9F-41CC-8448-05BBBD3001C6}" dt="2020-05-28T02:47:52.627" v="941" actId="478"/>
          <ac:spMkLst>
            <pc:docMk/>
            <pc:sldMk cId="0" sldId="259"/>
            <ac:spMk id="1098" creationId="{00000000-0000-0000-0000-000000000000}"/>
          </ac:spMkLst>
        </pc:spChg>
        <pc:spChg chg="del">
          <ac:chgData name="Trenny Mongar" userId="f3235382a4a7a8bc" providerId="LiveId" clId="{BDE79E58-CF9F-41CC-8448-05BBBD3001C6}" dt="2020-05-28T02:47:52.627" v="941" actId="478"/>
          <ac:spMkLst>
            <pc:docMk/>
            <pc:sldMk cId="0" sldId="259"/>
            <ac:spMk id="1099" creationId="{00000000-0000-0000-0000-000000000000}"/>
          </ac:spMkLst>
        </pc:spChg>
        <pc:spChg chg="del">
          <ac:chgData name="Trenny Mongar" userId="f3235382a4a7a8bc" providerId="LiveId" clId="{BDE79E58-CF9F-41CC-8448-05BBBD3001C6}" dt="2020-05-28T02:47:52.627" v="941" actId="478"/>
          <ac:spMkLst>
            <pc:docMk/>
            <pc:sldMk cId="0" sldId="259"/>
            <ac:spMk id="1100" creationId="{00000000-0000-0000-0000-000000000000}"/>
          </ac:spMkLst>
        </pc:spChg>
        <pc:spChg chg="del">
          <ac:chgData name="Trenny Mongar" userId="f3235382a4a7a8bc" providerId="LiveId" clId="{BDE79E58-CF9F-41CC-8448-05BBBD3001C6}" dt="2020-05-28T02:47:52.627" v="941" actId="478"/>
          <ac:spMkLst>
            <pc:docMk/>
            <pc:sldMk cId="0" sldId="259"/>
            <ac:spMk id="1101" creationId="{00000000-0000-0000-0000-000000000000}"/>
          </ac:spMkLst>
        </pc:spChg>
        <pc:spChg chg="del">
          <ac:chgData name="Trenny Mongar" userId="f3235382a4a7a8bc" providerId="LiveId" clId="{BDE79E58-CF9F-41CC-8448-05BBBD3001C6}" dt="2020-05-28T02:47:52.627" v="941" actId="478"/>
          <ac:spMkLst>
            <pc:docMk/>
            <pc:sldMk cId="0" sldId="259"/>
            <ac:spMk id="1102" creationId="{00000000-0000-0000-0000-000000000000}"/>
          </ac:spMkLst>
        </pc:spChg>
        <pc:spChg chg="del">
          <ac:chgData name="Trenny Mongar" userId="f3235382a4a7a8bc" providerId="LiveId" clId="{BDE79E58-CF9F-41CC-8448-05BBBD3001C6}" dt="2020-05-28T02:47:52.627" v="941" actId="478"/>
          <ac:spMkLst>
            <pc:docMk/>
            <pc:sldMk cId="0" sldId="259"/>
            <ac:spMk id="1103" creationId="{00000000-0000-0000-0000-000000000000}"/>
          </ac:spMkLst>
        </pc:spChg>
        <pc:spChg chg="del">
          <ac:chgData name="Trenny Mongar" userId="f3235382a4a7a8bc" providerId="LiveId" clId="{BDE79E58-CF9F-41CC-8448-05BBBD3001C6}" dt="2020-05-28T02:47:52.627" v="941" actId="478"/>
          <ac:spMkLst>
            <pc:docMk/>
            <pc:sldMk cId="0" sldId="259"/>
            <ac:spMk id="1104" creationId="{00000000-0000-0000-0000-000000000000}"/>
          </ac:spMkLst>
        </pc:spChg>
        <pc:spChg chg="del">
          <ac:chgData name="Trenny Mongar" userId="f3235382a4a7a8bc" providerId="LiveId" clId="{BDE79E58-CF9F-41CC-8448-05BBBD3001C6}" dt="2020-05-28T02:47:52.627" v="941" actId="478"/>
          <ac:spMkLst>
            <pc:docMk/>
            <pc:sldMk cId="0" sldId="259"/>
            <ac:spMk id="1105" creationId="{00000000-0000-0000-0000-000000000000}"/>
          </ac:spMkLst>
        </pc:spChg>
        <pc:spChg chg="del">
          <ac:chgData name="Trenny Mongar" userId="f3235382a4a7a8bc" providerId="LiveId" clId="{BDE79E58-CF9F-41CC-8448-05BBBD3001C6}" dt="2020-05-28T02:47:52.627" v="941" actId="478"/>
          <ac:spMkLst>
            <pc:docMk/>
            <pc:sldMk cId="0" sldId="259"/>
            <ac:spMk id="1106" creationId="{00000000-0000-0000-0000-000000000000}"/>
          </ac:spMkLst>
        </pc:spChg>
        <pc:spChg chg="del">
          <ac:chgData name="Trenny Mongar" userId="f3235382a4a7a8bc" providerId="LiveId" clId="{BDE79E58-CF9F-41CC-8448-05BBBD3001C6}" dt="2020-05-28T02:47:52.627" v="941" actId="478"/>
          <ac:spMkLst>
            <pc:docMk/>
            <pc:sldMk cId="0" sldId="259"/>
            <ac:spMk id="1107" creationId="{00000000-0000-0000-0000-000000000000}"/>
          </ac:spMkLst>
        </pc:spChg>
        <pc:spChg chg="del">
          <ac:chgData name="Trenny Mongar" userId="f3235382a4a7a8bc" providerId="LiveId" clId="{BDE79E58-CF9F-41CC-8448-05BBBD3001C6}" dt="2020-05-28T02:47:52.627" v="941" actId="478"/>
          <ac:spMkLst>
            <pc:docMk/>
            <pc:sldMk cId="0" sldId="259"/>
            <ac:spMk id="1108" creationId="{00000000-0000-0000-0000-000000000000}"/>
          </ac:spMkLst>
        </pc:spChg>
        <pc:spChg chg="del">
          <ac:chgData name="Trenny Mongar" userId="f3235382a4a7a8bc" providerId="LiveId" clId="{BDE79E58-CF9F-41CC-8448-05BBBD3001C6}" dt="2020-05-28T02:47:52.627" v="941" actId="478"/>
          <ac:spMkLst>
            <pc:docMk/>
            <pc:sldMk cId="0" sldId="259"/>
            <ac:spMk id="1109" creationId="{00000000-0000-0000-0000-000000000000}"/>
          </ac:spMkLst>
        </pc:spChg>
        <pc:spChg chg="del">
          <ac:chgData name="Trenny Mongar" userId="f3235382a4a7a8bc" providerId="LiveId" clId="{BDE79E58-CF9F-41CC-8448-05BBBD3001C6}" dt="2020-05-28T02:47:52.627" v="941" actId="478"/>
          <ac:spMkLst>
            <pc:docMk/>
            <pc:sldMk cId="0" sldId="259"/>
            <ac:spMk id="1110" creationId="{00000000-0000-0000-0000-000000000000}"/>
          </ac:spMkLst>
        </pc:spChg>
        <pc:spChg chg="del">
          <ac:chgData name="Trenny Mongar" userId="f3235382a4a7a8bc" providerId="LiveId" clId="{BDE79E58-CF9F-41CC-8448-05BBBD3001C6}" dt="2020-05-28T02:47:56.292" v="942" actId="478"/>
          <ac:spMkLst>
            <pc:docMk/>
            <pc:sldMk cId="0" sldId="259"/>
            <ac:spMk id="1111" creationId="{00000000-0000-0000-0000-000000000000}"/>
          </ac:spMkLst>
        </pc:spChg>
        <pc:spChg chg="del">
          <ac:chgData name="Trenny Mongar" userId="f3235382a4a7a8bc" providerId="LiveId" clId="{BDE79E58-CF9F-41CC-8448-05BBBD3001C6}" dt="2020-05-28T02:47:52.627" v="941" actId="478"/>
          <ac:spMkLst>
            <pc:docMk/>
            <pc:sldMk cId="0" sldId="259"/>
            <ac:spMk id="1112" creationId="{00000000-0000-0000-0000-000000000000}"/>
          </ac:spMkLst>
        </pc:spChg>
        <pc:spChg chg="del">
          <ac:chgData name="Trenny Mongar" userId="f3235382a4a7a8bc" providerId="LiveId" clId="{BDE79E58-CF9F-41CC-8448-05BBBD3001C6}" dt="2020-05-28T02:47:52.627" v="941" actId="478"/>
          <ac:spMkLst>
            <pc:docMk/>
            <pc:sldMk cId="0" sldId="259"/>
            <ac:spMk id="1113" creationId="{00000000-0000-0000-0000-000000000000}"/>
          </ac:spMkLst>
        </pc:spChg>
        <pc:spChg chg="del">
          <ac:chgData name="Trenny Mongar" userId="f3235382a4a7a8bc" providerId="LiveId" clId="{BDE79E58-CF9F-41CC-8448-05BBBD3001C6}" dt="2020-05-28T02:47:52.627" v="941" actId="478"/>
          <ac:spMkLst>
            <pc:docMk/>
            <pc:sldMk cId="0" sldId="259"/>
            <ac:spMk id="1114" creationId="{00000000-0000-0000-0000-000000000000}"/>
          </ac:spMkLst>
        </pc:spChg>
        <pc:spChg chg="del">
          <ac:chgData name="Trenny Mongar" userId="f3235382a4a7a8bc" providerId="LiveId" clId="{BDE79E58-CF9F-41CC-8448-05BBBD3001C6}" dt="2020-05-28T02:47:52.627" v="941" actId="478"/>
          <ac:spMkLst>
            <pc:docMk/>
            <pc:sldMk cId="0" sldId="259"/>
            <ac:spMk id="1115" creationId="{00000000-0000-0000-0000-000000000000}"/>
          </ac:spMkLst>
        </pc:spChg>
        <pc:spChg chg="del">
          <ac:chgData name="Trenny Mongar" userId="f3235382a4a7a8bc" providerId="LiveId" clId="{BDE79E58-CF9F-41CC-8448-05BBBD3001C6}" dt="2020-05-28T02:47:52.627" v="941" actId="478"/>
          <ac:spMkLst>
            <pc:docMk/>
            <pc:sldMk cId="0" sldId="259"/>
            <ac:spMk id="1116" creationId="{00000000-0000-0000-0000-000000000000}"/>
          </ac:spMkLst>
        </pc:spChg>
        <pc:spChg chg="del">
          <ac:chgData name="Trenny Mongar" userId="f3235382a4a7a8bc" providerId="LiveId" clId="{BDE79E58-CF9F-41CC-8448-05BBBD3001C6}" dt="2020-05-28T02:47:52.627" v="941" actId="478"/>
          <ac:spMkLst>
            <pc:docMk/>
            <pc:sldMk cId="0" sldId="259"/>
            <ac:spMk id="1117" creationId="{00000000-0000-0000-0000-000000000000}"/>
          </ac:spMkLst>
        </pc:spChg>
        <pc:spChg chg="del">
          <ac:chgData name="Trenny Mongar" userId="f3235382a4a7a8bc" providerId="LiveId" clId="{BDE79E58-CF9F-41CC-8448-05BBBD3001C6}" dt="2020-05-28T02:47:52.627" v="941" actId="478"/>
          <ac:spMkLst>
            <pc:docMk/>
            <pc:sldMk cId="0" sldId="259"/>
            <ac:spMk id="1118" creationId="{00000000-0000-0000-0000-000000000000}"/>
          </ac:spMkLst>
        </pc:spChg>
        <pc:spChg chg="del">
          <ac:chgData name="Trenny Mongar" userId="f3235382a4a7a8bc" providerId="LiveId" clId="{BDE79E58-CF9F-41CC-8448-05BBBD3001C6}" dt="2020-05-28T02:47:52.627" v="941" actId="478"/>
          <ac:spMkLst>
            <pc:docMk/>
            <pc:sldMk cId="0" sldId="259"/>
            <ac:spMk id="1119" creationId="{00000000-0000-0000-0000-000000000000}"/>
          </ac:spMkLst>
        </pc:spChg>
        <pc:spChg chg="del">
          <ac:chgData name="Trenny Mongar" userId="f3235382a4a7a8bc" providerId="LiveId" clId="{BDE79E58-CF9F-41CC-8448-05BBBD3001C6}" dt="2020-05-28T02:47:52.627" v="941" actId="478"/>
          <ac:spMkLst>
            <pc:docMk/>
            <pc:sldMk cId="0" sldId="259"/>
            <ac:spMk id="1120" creationId="{00000000-0000-0000-0000-000000000000}"/>
          </ac:spMkLst>
        </pc:spChg>
        <pc:spChg chg="del">
          <ac:chgData name="Trenny Mongar" userId="f3235382a4a7a8bc" providerId="LiveId" clId="{BDE79E58-CF9F-41CC-8448-05BBBD3001C6}" dt="2020-05-28T02:47:52.627" v="941" actId="478"/>
          <ac:spMkLst>
            <pc:docMk/>
            <pc:sldMk cId="0" sldId="259"/>
            <ac:spMk id="1121" creationId="{00000000-0000-0000-0000-000000000000}"/>
          </ac:spMkLst>
        </pc:spChg>
        <pc:spChg chg="del">
          <ac:chgData name="Trenny Mongar" userId="f3235382a4a7a8bc" providerId="LiveId" clId="{BDE79E58-CF9F-41CC-8448-05BBBD3001C6}" dt="2020-05-28T02:47:52.627" v="941" actId="478"/>
          <ac:spMkLst>
            <pc:docMk/>
            <pc:sldMk cId="0" sldId="259"/>
            <ac:spMk id="1122" creationId="{00000000-0000-0000-0000-000000000000}"/>
          </ac:spMkLst>
        </pc:spChg>
        <pc:spChg chg="del">
          <ac:chgData name="Trenny Mongar" userId="f3235382a4a7a8bc" providerId="LiveId" clId="{BDE79E58-CF9F-41CC-8448-05BBBD3001C6}" dt="2020-05-28T02:47:52.627" v="941" actId="478"/>
          <ac:spMkLst>
            <pc:docMk/>
            <pc:sldMk cId="0" sldId="259"/>
            <ac:spMk id="1123" creationId="{00000000-0000-0000-0000-000000000000}"/>
          </ac:spMkLst>
        </pc:spChg>
        <pc:spChg chg="del">
          <ac:chgData name="Trenny Mongar" userId="f3235382a4a7a8bc" providerId="LiveId" clId="{BDE79E58-CF9F-41CC-8448-05BBBD3001C6}" dt="2020-05-28T02:47:52.627" v="941" actId="478"/>
          <ac:spMkLst>
            <pc:docMk/>
            <pc:sldMk cId="0" sldId="259"/>
            <ac:spMk id="1124" creationId="{00000000-0000-0000-0000-000000000000}"/>
          </ac:spMkLst>
        </pc:spChg>
        <pc:spChg chg="del">
          <ac:chgData name="Trenny Mongar" userId="f3235382a4a7a8bc" providerId="LiveId" clId="{BDE79E58-CF9F-41CC-8448-05BBBD3001C6}" dt="2020-05-28T02:47:52.627" v="941" actId="478"/>
          <ac:spMkLst>
            <pc:docMk/>
            <pc:sldMk cId="0" sldId="259"/>
            <ac:spMk id="1125" creationId="{00000000-0000-0000-0000-000000000000}"/>
          </ac:spMkLst>
        </pc:spChg>
        <pc:spChg chg="del">
          <ac:chgData name="Trenny Mongar" userId="f3235382a4a7a8bc" providerId="LiveId" clId="{BDE79E58-CF9F-41CC-8448-05BBBD3001C6}" dt="2020-05-28T02:47:52.627" v="941" actId="478"/>
          <ac:spMkLst>
            <pc:docMk/>
            <pc:sldMk cId="0" sldId="259"/>
            <ac:spMk id="1126" creationId="{00000000-0000-0000-0000-000000000000}"/>
          </ac:spMkLst>
        </pc:spChg>
        <pc:spChg chg="del">
          <ac:chgData name="Trenny Mongar" userId="f3235382a4a7a8bc" providerId="LiveId" clId="{BDE79E58-CF9F-41CC-8448-05BBBD3001C6}" dt="2020-05-28T02:47:52.627" v="941" actId="478"/>
          <ac:spMkLst>
            <pc:docMk/>
            <pc:sldMk cId="0" sldId="259"/>
            <ac:spMk id="1127" creationId="{00000000-0000-0000-0000-000000000000}"/>
          </ac:spMkLst>
        </pc:spChg>
        <pc:spChg chg="del">
          <ac:chgData name="Trenny Mongar" userId="f3235382a4a7a8bc" providerId="LiveId" clId="{BDE79E58-CF9F-41CC-8448-05BBBD3001C6}" dt="2020-05-28T02:47:52.627" v="941" actId="478"/>
          <ac:spMkLst>
            <pc:docMk/>
            <pc:sldMk cId="0" sldId="259"/>
            <ac:spMk id="1128" creationId="{00000000-0000-0000-0000-000000000000}"/>
          </ac:spMkLst>
        </pc:spChg>
        <pc:spChg chg="del">
          <ac:chgData name="Trenny Mongar" userId="f3235382a4a7a8bc" providerId="LiveId" clId="{BDE79E58-CF9F-41CC-8448-05BBBD3001C6}" dt="2020-05-28T02:47:56.292" v="942" actId="478"/>
          <ac:spMkLst>
            <pc:docMk/>
            <pc:sldMk cId="0" sldId="259"/>
            <ac:spMk id="1129" creationId="{00000000-0000-0000-0000-000000000000}"/>
          </ac:spMkLst>
        </pc:spChg>
        <pc:spChg chg="del">
          <ac:chgData name="Trenny Mongar" userId="f3235382a4a7a8bc" providerId="LiveId" clId="{BDE79E58-CF9F-41CC-8448-05BBBD3001C6}" dt="2020-05-28T02:47:52.627" v="941" actId="478"/>
          <ac:spMkLst>
            <pc:docMk/>
            <pc:sldMk cId="0" sldId="259"/>
            <ac:spMk id="1130" creationId="{00000000-0000-0000-0000-000000000000}"/>
          </ac:spMkLst>
        </pc:spChg>
        <pc:spChg chg="del">
          <ac:chgData name="Trenny Mongar" userId="f3235382a4a7a8bc" providerId="LiveId" clId="{BDE79E58-CF9F-41CC-8448-05BBBD3001C6}" dt="2020-05-28T02:47:52.627" v="941" actId="478"/>
          <ac:spMkLst>
            <pc:docMk/>
            <pc:sldMk cId="0" sldId="259"/>
            <ac:spMk id="1131" creationId="{00000000-0000-0000-0000-000000000000}"/>
          </ac:spMkLst>
        </pc:spChg>
        <pc:spChg chg="del">
          <ac:chgData name="Trenny Mongar" userId="f3235382a4a7a8bc" providerId="LiveId" clId="{BDE79E58-CF9F-41CC-8448-05BBBD3001C6}" dt="2020-05-28T02:47:52.627" v="941" actId="478"/>
          <ac:spMkLst>
            <pc:docMk/>
            <pc:sldMk cId="0" sldId="259"/>
            <ac:spMk id="1132" creationId="{00000000-0000-0000-0000-000000000000}"/>
          </ac:spMkLst>
        </pc:spChg>
        <pc:spChg chg="del">
          <ac:chgData name="Trenny Mongar" userId="f3235382a4a7a8bc" providerId="LiveId" clId="{BDE79E58-CF9F-41CC-8448-05BBBD3001C6}" dt="2020-05-28T02:47:52.627" v="941" actId="478"/>
          <ac:spMkLst>
            <pc:docMk/>
            <pc:sldMk cId="0" sldId="259"/>
            <ac:spMk id="1133" creationId="{00000000-0000-0000-0000-000000000000}"/>
          </ac:spMkLst>
        </pc:spChg>
        <pc:spChg chg="del">
          <ac:chgData name="Trenny Mongar" userId="f3235382a4a7a8bc" providerId="LiveId" clId="{BDE79E58-CF9F-41CC-8448-05BBBD3001C6}" dt="2020-05-28T02:47:52.627" v="941" actId="478"/>
          <ac:spMkLst>
            <pc:docMk/>
            <pc:sldMk cId="0" sldId="259"/>
            <ac:spMk id="1134" creationId="{00000000-0000-0000-0000-000000000000}"/>
          </ac:spMkLst>
        </pc:spChg>
        <pc:spChg chg="del">
          <ac:chgData name="Trenny Mongar" userId="f3235382a4a7a8bc" providerId="LiveId" clId="{BDE79E58-CF9F-41CC-8448-05BBBD3001C6}" dt="2020-05-28T02:47:52.627" v="941" actId="478"/>
          <ac:spMkLst>
            <pc:docMk/>
            <pc:sldMk cId="0" sldId="259"/>
            <ac:spMk id="1135" creationId="{00000000-0000-0000-0000-000000000000}"/>
          </ac:spMkLst>
        </pc:spChg>
        <pc:spChg chg="del">
          <ac:chgData name="Trenny Mongar" userId="f3235382a4a7a8bc" providerId="LiveId" clId="{BDE79E58-CF9F-41CC-8448-05BBBD3001C6}" dt="2020-05-28T02:47:52.627" v="941" actId="478"/>
          <ac:spMkLst>
            <pc:docMk/>
            <pc:sldMk cId="0" sldId="259"/>
            <ac:spMk id="1136" creationId="{00000000-0000-0000-0000-000000000000}"/>
          </ac:spMkLst>
        </pc:spChg>
        <pc:spChg chg="del">
          <ac:chgData name="Trenny Mongar" userId="f3235382a4a7a8bc" providerId="LiveId" clId="{BDE79E58-CF9F-41CC-8448-05BBBD3001C6}" dt="2020-05-28T02:47:52.627" v="941" actId="478"/>
          <ac:spMkLst>
            <pc:docMk/>
            <pc:sldMk cId="0" sldId="259"/>
            <ac:spMk id="1137" creationId="{00000000-0000-0000-0000-000000000000}"/>
          </ac:spMkLst>
        </pc:spChg>
        <pc:spChg chg="del">
          <ac:chgData name="Trenny Mongar" userId="f3235382a4a7a8bc" providerId="LiveId" clId="{BDE79E58-CF9F-41CC-8448-05BBBD3001C6}" dt="2020-05-28T02:47:52.627" v="941" actId="478"/>
          <ac:spMkLst>
            <pc:docMk/>
            <pc:sldMk cId="0" sldId="259"/>
            <ac:spMk id="1138" creationId="{00000000-0000-0000-0000-000000000000}"/>
          </ac:spMkLst>
        </pc:spChg>
        <pc:spChg chg="del">
          <ac:chgData name="Trenny Mongar" userId="f3235382a4a7a8bc" providerId="LiveId" clId="{BDE79E58-CF9F-41CC-8448-05BBBD3001C6}" dt="2020-05-28T02:47:52.627" v="941" actId="478"/>
          <ac:spMkLst>
            <pc:docMk/>
            <pc:sldMk cId="0" sldId="259"/>
            <ac:spMk id="1139" creationId="{00000000-0000-0000-0000-000000000000}"/>
          </ac:spMkLst>
        </pc:spChg>
        <pc:spChg chg="del">
          <ac:chgData name="Trenny Mongar" userId="f3235382a4a7a8bc" providerId="LiveId" clId="{BDE79E58-CF9F-41CC-8448-05BBBD3001C6}" dt="2020-05-28T02:47:52.627" v="941" actId="478"/>
          <ac:spMkLst>
            <pc:docMk/>
            <pc:sldMk cId="0" sldId="259"/>
            <ac:spMk id="1140" creationId="{00000000-0000-0000-0000-000000000000}"/>
          </ac:spMkLst>
        </pc:spChg>
        <pc:spChg chg="del">
          <ac:chgData name="Trenny Mongar" userId="f3235382a4a7a8bc" providerId="LiveId" clId="{BDE79E58-CF9F-41CC-8448-05BBBD3001C6}" dt="2020-05-28T02:47:52.627" v="941" actId="478"/>
          <ac:spMkLst>
            <pc:docMk/>
            <pc:sldMk cId="0" sldId="259"/>
            <ac:spMk id="1141" creationId="{00000000-0000-0000-0000-000000000000}"/>
          </ac:spMkLst>
        </pc:spChg>
        <pc:spChg chg="del">
          <ac:chgData name="Trenny Mongar" userId="f3235382a4a7a8bc" providerId="LiveId" clId="{BDE79E58-CF9F-41CC-8448-05BBBD3001C6}" dt="2020-05-28T02:47:52.627" v="941" actId="478"/>
          <ac:spMkLst>
            <pc:docMk/>
            <pc:sldMk cId="0" sldId="259"/>
            <ac:spMk id="1142" creationId="{00000000-0000-0000-0000-000000000000}"/>
          </ac:spMkLst>
        </pc:spChg>
        <pc:spChg chg="del">
          <ac:chgData name="Trenny Mongar" userId="f3235382a4a7a8bc" providerId="LiveId" clId="{BDE79E58-CF9F-41CC-8448-05BBBD3001C6}" dt="2020-05-28T02:47:52.627" v="941" actId="478"/>
          <ac:spMkLst>
            <pc:docMk/>
            <pc:sldMk cId="0" sldId="259"/>
            <ac:spMk id="1143" creationId="{00000000-0000-0000-0000-000000000000}"/>
          </ac:spMkLst>
        </pc:spChg>
        <pc:spChg chg="del">
          <ac:chgData name="Trenny Mongar" userId="f3235382a4a7a8bc" providerId="LiveId" clId="{BDE79E58-CF9F-41CC-8448-05BBBD3001C6}" dt="2020-05-28T02:47:52.627" v="941" actId="478"/>
          <ac:spMkLst>
            <pc:docMk/>
            <pc:sldMk cId="0" sldId="259"/>
            <ac:spMk id="1144" creationId="{00000000-0000-0000-0000-000000000000}"/>
          </ac:spMkLst>
        </pc:spChg>
        <pc:spChg chg="del">
          <ac:chgData name="Trenny Mongar" userId="f3235382a4a7a8bc" providerId="LiveId" clId="{BDE79E58-CF9F-41CC-8448-05BBBD3001C6}" dt="2020-05-28T02:47:52.627" v="941" actId="478"/>
          <ac:spMkLst>
            <pc:docMk/>
            <pc:sldMk cId="0" sldId="259"/>
            <ac:spMk id="1145" creationId="{00000000-0000-0000-0000-000000000000}"/>
          </ac:spMkLst>
        </pc:spChg>
        <pc:spChg chg="del">
          <ac:chgData name="Trenny Mongar" userId="f3235382a4a7a8bc" providerId="LiveId" clId="{BDE79E58-CF9F-41CC-8448-05BBBD3001C6}" dt="2020-05-28T02:47:52.627" v="941" actId="478"/>
          <ac:spMkLst>
            <pc:docMk/>
            <pc:sldMk cId="0" sldId="259"/>
            <ac:spMk id="1146" creationId="{00000000-0000-0000-0000-000000000000}"/>
          </ac:spMkLst>
        </pc:spChg>
        <pc:spChg chg="del">
          <ac:chgData name="Trenny Mongar" userId="f3235382a4a7a8bc" providerId="LiveId" clId="{BDE79E58-CF9F-41CC-8448-05BBBD3001C6}" dt="2020-05-28T02:47:52.627" v="941" actId="478"/>
          <ac:spMkLst>
            <pc:docMk/>
            <pc:sldMk cId="0" sldId="259"/>
            <ac:spMk id="1147" creationId="{00000000-0000-0000-0000-000000000000}"/>
          </ac:spMkLst>
        </pc:spChg>
        <pc:spChg chg="del">
          <ac:chgData name="Trenny Mongar" userId="f3235382a4a7a8bc" providerId="LiveId" clId="{BDE79E58-CF9F-41CC-8448-05BBBD3001C6}" dt="2020-05-28T02:47:52.627" v="941" actId="478"/>
          <ac:spMkLst>
            <pc:docMk/>
            <pc:sldMk cId="0" sldId="259"/>
            <ac:spMk id="1148" creationId="{00000000-0000-0000-0000-000000000000}"/>
          </ac:spMkLst>
        </pc:spChg>
        <pc:spChg chg="del">
          <ac:chgData name="Trenny Mongar" userId="f3235382a4a7a8bc" providerId="LiveId" clId="{BDE79E58-CF9F-41CC-8448-05BBBD3001C6}" dt="2020-05-28T02:47:52.627" v="941" actId="478"/>
          <ac:spMkLst>
            <pc:docMk/>
            <pc:sldMk cId="0" sldId="259"/>
            <ac:spMk id="1149" creationId="{00000000-0000-0000-0000-000000000000}"/>
          </ac:spMkLst>
        </pc:spChg>
        <pc:spChg chg="del">
          <ac:chgData name="Trenny Mongar" userId="f3235382a4a7a8bc" providerId="LiveId" clId="{BDE79E58-CF9F-41CC-8448-05BBBD3001C6}" dt="2020-05-28T02:47:52.627" v="941" actId="478"/>
          <ac:spMkLst>
            <pc:docMk/>
            <pc:sldMk cId="0" sldId="259"/>
            <ac:spMk id="1150" creationId="{00000000-0000-0000-0000-000000000000}"/>
          </ac:spMkLst>
        </pc:spChg>
        <pc:spChg chg="del">
          <ac:chgData name="Trenny Mongar" userId="f3235382a4a7a8bc" providerId="LiveId" clId="{BDE79E58-CF9F-41CC-8448-05BBBD3001C6}" dt="2020-05-28T02:47:52.627" v="941" actId="478"/>
          <ac:spMkLst>
            <pc:docMk/>
            <pc:sldMk cId="0" sldId="259"/>
            <ac:spMk id="1151" creationId="{00000000-0000-0000-0000-000000000000}"/>
          </ac:spMkLst>
        </pc:spChg>
        <pc:spChg chg="del">
          <ac:chgData name="Trenny Mongar" userId="f3235382a4a7a8bc" providerId="LiveId" clId="{BDE79E58-CF9F-41CC-8448-05BBBD3001C6}" dt="2020-05-28T02:47:52.627" v="941" actId="478"/>
          <ac:spMkLst>
            <pc:docMk/>
            <pc:sldMk cId="0" sldId="259"/>
            <ac:spMk id="1152" creationId="{00000000-0000-0000-0000-000000000000}"/>
          </ac:spMkLst>
        </pc:spChg>
        <pc:spChg chg="del">
          <ac:chgData name="Trenny Mongar" userId="f3235382a4a7a8bc" providerId="LiveId" clId="{BDE79E58-CF9F-41CC-8448-05BBBD3001C6}" dt="2020-05-28T02:47:52.627" v="941" actId="478"/>
          <ac:spMkLst>
            <pc:docMk/>
            <pc:sldMk cId="0" sldId="259"/>
            <ac:spMk id="1153" creationId="{00000000-0000-0000-0000-000000000000}"/>
          </ac:spMkLst>
        </pc:spChg>
        <pc:spChg chg="del">
          <ac:chgData name="Trenny Mongar" userId="f3235382a4a7a8bc" providerId="LiveId" clId="{BDE79E58-CF9F-41CC-8448-05BBBD3001C6}" dt="2020-05-28T02:47:52.627" v="941" actId="478"/>
          <ac:spMkLst>
            <pc:docMk/>
            <pc:sldMk cId="0" sldId="259"/>
            <ac:spMk id="1154" creationId="{00000000-0000-0000-0000-000000000000}"/>
          </ac:spMkLst>
        </pc:spChg>
        <pc:spChg chg="del">
          <ac:chgData name="Trenny Mongar" userId="f3235382a4a7a8bc" providerId="LiveId" clId="{BDE79E58-CF9F-41CC-8448-05BBBD3001C6}" dt="2020-05-28T02:47:52.627" v="941" actId="478"/>
          <ac:spMkLst>
            <pc:docMk/>
            <pc:sldMk cId="0" sldId="259"/>
            <ac:spMk id="1155" creationId="{00000000-0000-0000-0000-000000000000}"/>
          </ac:spMkLst>
        </pc:spChg>
        <pc:spChg chg="del">
          <ac:chgData name="Trenny Mongar" userId="f3235382a4a7a8bc" providerId="LiveId" clId="{BDE79E58-CF9F-41CC-8448-05BBBD3001C6}" dt="2020-05-28T02:47:52.627" v="941" actId="478"/>
          <ac:spMkLst>
            <pc:docMk/>
            <pc:sldMk cId="0" sldId="259"/>
            <ac:spMk id="1156" creationId="{00000000-0000-0000-0000-000000000000}"/>
          </ac:spMkLst>
        </pc:spChg>
        <pc:spChg chg="del">
          <ac:chgData name="Trenny Mongar" userId="f3235382a4a7a8bc" providerId="LiveId" clId="{BDE79E58-CF9F-41CC-8448-05BBBD3001C6}" dt="2020-05-28T02:47:52.627" v="941" actId="478"/>
          <ac:spMkLst>
            <pc:docMk/>
            <pc:sldMk cId="0" sldId="259"/>
            <ac:spMk id="1157" creationId="{00000000-0000-0000-0000-000000000000}"/>
          </ac:spMkLst>
        </pc:spChg>
        <pc:spChg chg="del">
          <ac:chgData name="Trenny Mongar" userId="f3235382a4a7a8bc" providerId="LiveId" clId="{BDE79E58-CF9F-41CC-8448-05BBBD3001C6}" dt="2020-05-28T02:47:52.627" v="941" actId="478"/>
          <ac:spMkLst>
            <pc:docMk/>
            <pc:sldMk cId="0" sldId="259"/>
            <ac:spMk id="1158" creationId="{00000000-0000-0000-0000-000000000000}"/>
          </ac:spMkLst>
        </pc:spChg>
        <pc:spChg chg="del">
          <ac:chgData name="Trenny Mongar" userId="f3235382a4a7a8bc" providerId="LiveId" clId="{BDE79E58-CF9F-41CC-8448-05BBBD3001C6}" dt="2020-05-28T02:47:52.627" v="941" actId="478"/>
          <ac:spMkLst>
            <pc:docMk/>
            <pc:sldMk cId="0" sldId="259"/>
            <ac:spMk id="1159" creationId="{00000000-0000-0000-0000-000000000000}"/>
          </ac:spMkLst>
        </pc:spChg>
        <pc:spChg chg="del">
          <ac:chgData name="Trenny Mongar" userId="f3235382a4a7a8bc" providerId="LiveId" clId="{BDE79E58-CF9F-41CC-8448-05BBBD3001C6}" dt="2020-05-28T02:47:52.627" v="941" actId="478"/>
          <ac:spMkLst>
            <pc:docMk/>
            <pc:sldMk cId="0" sldId="259"/>
            <ac:spMk id="1160" creationId="{00000000-0000-0000-0000-000000000000}"/>
          </ac:spMkLst>
        </pc:spChg>
        <pc:spChg chg="del">
          <ac:chgData name="Trenny Mongar" userId="f3235382a4a7a8bc" providerId="LiveId" clId="{BDE79E58-CF9F-41CC-8448-05BBBD3001C6}" dt="2020-05-28T02:47:52.627" v="941" actId="478"/>
          <ac:spMkLst>
            <pc:docMk/>
            <pc:sldMk cId="0" sldId="259"/>
            <ac:spMk id="1161" creationId="{00000000-0000-0000-0000-000000000000}"/>
          </ac:spMkLst>
        </pc:spChg>
        <pc:spChg chg="del">
          <ac:chgData name="Trenny Mongar" userId="f3235382a4a7a8bc" providerId="LiveId" clId="{BDE79E58-CF9F-41CC-8448-05BBBD3001C6}" dt="2020-05-28T02:47:52.627" v="941" actId="478"/>
          <ac:spMkLst>
            <pc:docMk/>
            <pc:sldMk cId="0" sldId="259"/>
            <ac:spMk id="1162" creationId="{00000000-0000-0000-0000-000000000000}"/>
          </ac:spMkLst>
        </pc:spChg>
        <pc:spChg chg="del">
          <ac:chgData name="Trenny Mongar" userId="f3235382a4a7a8bc" providerId="LiveId" clId="{BDE79E58-CF9F-41CC-8448-05BBBD3001C6}" dt="2020-05-28T02:47:52.627" v="941" actId="478"/>
          <ac:spMkLst>
            <pc:docMk/>
            <pc:sldMk cId="0" sldId="259"/>
            <ac:spMk id="1163" creationId="{00000000-0000-0000-0000-000000000000}"/>
          </ac:spMkLst>
        </pc:spChg>
        <pc:spChg chg="del">
          <ac:chgData name="Trenny Mongar" userId="f3235382a4a7a8bc" providerId="LiveId" clId="{BDE79E58-CF9F-41CC-8448-05BBBD3001C6}" dt="2020-05-28T02:47:52.627" v="941" actId="478"/>
          <ac:spMkLst>
            <pc:docMk/>
            <pc:sldMk cId="0" sldId="259"/>
            <ac:spMk id="1164" creationId="{00000000-0000-0000-0000-000000000000}"/>
          </ac:spMkLst>
        </pc:spChg>
        <pc:spChg chg="del">
          <ac:chgData name="Trenny Mongar" userId="f3235382a4a7a8bc" providerId="LiveId" clId="{BDE79E58-CF9F-41CC-8448-05BBBD3001C6}" dt="2020-05-28T02:47:52.627" v="941" actId="478"/>
          <ac:spMkLst>
            <pc:docMk/>
            <pc:sldMk cId="0" sldId="259"/>
            <ac:spMk id="1165" creationId="{00000000-0000-0000-0000-000000000000}"/>
          </ac:spMkLst>
        </pc:spChg>
        <pc:spChg chg="del">
          <ac:chgData name="Trenny Mongar" userId="f3235382a4a7a8bc" providerId="LiveId" clId="{BDE79E58-CF9F-41CC-8448-05BBBD3001C6}" dt="2020-05-28T02:47:52.627" v="941" actId="478"/>
          <ac:spMkLst>
            <pc:docMk/>
            <pc:sldMk cId="0" sldId="259"/>
            <ac:spMk id="1166" creationId="{00000000-0000-0000-0000-000000000000}"/>
          </ac:spMkLst>
        </pc:spChg>
        <pc:spChg chg="del">
          <ac:chgData name="Trenny Mongar" userId="f3235382a4a7a8bc" providerId="LiveId" clId="{BDE79E58-CF9F-41CC-8448-05BBBD3001C6}" dt="2020-05-28T02:47:52.627" v="941" actId="478"/>
          <ac:spMkLst>
            <pc:docMk/>
            <pc:sldMk cId="0" sldId="259"/>
            <ac:spMk id="1167" creationId="{00000000-0000-0000-0000-000000000000}"/>
          </ac:spMkLst>
        </pc:spChg>
        <pc:spChg chg="del">
          <ac:chgData name="Trenny Mongar" userId="f3235382a4a7a8bc" providerId="LiveId" clId="{BDE79E58-CF9F-41CC-8448-05BBBD3001C6}" dt="2020-05-28T02:47:52.627" v="941" actId="478"/>
          <ac:spMkLst>
            <pc:docMk/>
            <pc:sldMk cId="0" sldId="259"/>
            <ac:spMk id="1168" creationId="{00000000-0000-0000-0000-000000000000}"/>
          </ac:spMkLst>
        </pc:spChg>
        <pc:spChg chg="del">
          <ac:chgData name="Trenny Mongar" userId="f3235382a4a7a8bc" providerId="LiveId" clId="{BDE79E58-CF9F-41CC-8448-05BBBD3001C6}" dt="2020-05-28T02:47:52.627" v="941" actId="478"/>
          <ac:spMkLst>
            <pc:docMk/>
            <pc:sldMk cId="0" sldId="259"/>
            <ac:spMk id="1169" creationId="{00000000-0000-0000-0000-000000000000}"/>
          </ac:spMkLst>
        </pc:spChg>
        <pc:spChg chg="del">
          <ac:chgData name="Trenny Mongar" userId="f3235382a4a7a8bc" providerId="LiveId" clId="{BDE79E58-CF9F-41CC-8448-05BBBD3001C6}" dt="2020-05-28T02:47:52.627" v="941" actId="478"/>
          <ac:spMkLst>
            <pc:docMk/>
            <pc:sldMk cId="0" sldId="259"/>
            <ac:spMk id="1170" creationId="{00000000-0000-0000-0000-000000000000}"/>
          </ac:spMkLst>
        </pc:spChg>
        <pc:spChg chg="del">
          <ac:chgData name="Trenny Mongar" userId="f3235382a4a7a8bc" providerId="LiveId" clId="{BDE79E58-CF9F-41CC-8448-05BBBD3001C6}" dt="2020-05-28T02:47:52.627" v="941" actId="478"/>
          <ac:spMkLst>
            <pc:docMk/>
            <pc:sldMk cId="0" sldId="259"/>
            <ac:spMk id="1171" creationId="{00000000-0000-0000-0000-000000000000}"/>
          </ac:spMkLst>
        </pc:spChg>
        <pc:spChg chg="del">
          <ac:chgData name="Trenny Mongar" userId="f3235382a4a7a8bc" providerId="LiveId" clId="{BDE79E58-CF9F-41CC-8448-05BBBD3001C6}" dt="2020-05-28T02:47:52.627" v="941" actId="478"/>
          <ac:spMkLst>
            <pc:docMk/>
            <pc:sldMk cId="0" sldId="259"/>
            <ac:spMk id="1172" creationId="{00000000-0000-0000-0000-000000000000}"/>
          </ac:spMkLst>
        </pc:spChg>
        <pc:spChg chg="del">
          <ac:chgData name="Trenny Mongar" userId="f3235382a4a7a8bc" providerId="LiveId" clId="{BDE79E58-CF9F-41CC-8448-05BBBD3001C6}" dt="2020-05-28T02:47:52.627" v="941" actId="478"/>
          <ac:spMkLst>
            <pc:docMk/>
            <pc:sldMk cId="0" sldId="259"/>
            <ac:spMk id="1173" creationId="{00000000-0000-0000-0000-000000000000}"/>
          </ac:spMkLst>
        </pc:spChg>
        <pc:spChg chg="del">
          <ac:chgData name="Trenny Mongar" userId="f3235382a4a7a8bc" providerId="LiveId" clId="{BDE79E58-CF9F-41CC-8448-05BBBD3001C6}" dt="2020-05-28T02:47:52.627" v="941" actId="478"/>
          <ac:spMkLst>
            <pc:docMk/>
            <pc:sldMk cId="0" sldId="259"/>
            <ac:spMk id="1174" creationId="{00000000-0000-0000-0000-000000000000}"/>
          </ac:spMkLst>
        </pc:spChg>
        <pc:spChg chg="del">
          <ac:chgData name="Trenny Mongar" userId="f3235382a4a7a8bc" providerId="LiveId" clId="{BDE79E58-CF9F-41CC-8448-05BBBD3001C6}" dt="2020-05-28T02:47:52.627" v="941" actId="478"/>
          <ac:spMkLst>
            <pc:docMk/>
            <pc:sldMk cId="0" sldId="259"/>
            <ac:spMk id="1175" creationId="{00000000-0000-0000-0000-000000000000}"/>
          </ac:spMkLst>
        </pc:spChg>
        <pc:spChg chg="del">
          <ac:chgData name="Trenny Mongar" userId="f3235382a4a7a8bc" providerId="LiveId" clId="{BDE79E58-CF9F-41CC-8448-05BBBD3001C6}" dt="2020-05-28T02:47:52.627" v="941" actId="478"/>
          <ac:spMkLst>
            <pc:docMk/>
            <pc:sldMk cId="0" sldId="259"/>
            <ac:spMk id="1176" creationId="{00000000-0000-0000-0000-000000000000}"/>
          </ac:spMkLst>
        </pc:spChg>
        <pc:spChg chg="del">
          <ac:chgData name="Trenny Mongar" userId="f3235382a4a7a8bc" providerId="LiveId" clId="{BDE79E58-CF9F-41CC-8448-05BBBD3001C6}" dt="2020-05-28T02:47:52.627" v="941" actId="478"/>
          <ac:spMkLst>
            <pc:docMk/>
            <pc:sldMk cId="0" sldId="259"/>
            <ac:spMk id="1177" creationId="{00000000-0000-0000-0000-000000000000}"/>
          </ac:spMkLst>
        </pc:spChg>
        <pc:spChg chg="del">
          <ac:chgData name="Trenny Mongar" userId="f3235382a4a7a8bc" providerId="LiveId" clId="{BDE79E58-CF9F-41CC-8448-05BBBD3001C6}" dt="2020-05-28T02:47:52.627" v="941" actId="478"/>
          <ac:spMkLst>
            <pc:docMk/>
            <pc:sldMk cId="0" sldId="259"/>
            <ac:spMk id="1178" creationId="{00000000-0000-0000-0000-000000000000}"/>
          </ac:spMkLst>
        </pc:spChg>
        <pc:spChg chg="del">
          <ac:chgData name="Trenny Mongar" userId="f3235382a4a7a8bc" providerId="LiveId" clId="{BDE79E58-CF9F-41CC-8448-05BBBD3001C6}" dt="2020-05-28T02:47:52.627" v="941" actId="478"/>
          <ac:spMkLst>
            <pc:docMk/>
            <pc:sldMk cId="0" sldId="259"/>
            <ac:spMk id="1179" creationId="{00000000-0000-0000-0000-000000000000}"/>
          </ac:spMkLst>
        </pc:spChg>
        <pc:spChg chg="del">
          <ac:chgData name="Trenny Mongar" userId="f3235382a4a7a8bc" providerId="LiveId" clId="{BDE79E58-CF9F-41CC-8448-05BBBD3001C6}" dt="2020-05-28T02:47:52.627" v="941" actId="478"/>
          <ac:spMkLst>
            <pc:docMk/>
            <pc:sldMk cId="0" sldId="259"/>
            <ac:spMk id="1180" creationId="{00000000-0000-0000-0000-000000000000}"/>
          </ac:spMkLst>
        </pc:spChg>
        <pc:spChg chg="del">
          <ac:chgData name="Trenny Mongar" userId="f3235382a4a7a8bc" providerId="LiveId" clId="{BDE79E58-CF9F-41CC-8448-05BBBD3001C6}" dt="2020-05-28T02:47:52.627" v="941" actId="478"/>
          <ac:spMkLst>
            <pc:docMk/>
            <pc:sldMk cId="0" sldId="259"/>
            <ac:spMk id="1181" creationId="{00000000-0000-0000-0000-000000000000}"/>
          </ac:spMkLst>
        </pc:spChg>
        <pc:spChg chg="del">
          <ac:chgData name="Trenny Mongar" userId="f3235382a4a7a8bc" providerId="LiveId" clId="{BDE79E58-CF9F-41CC-8448-05BBBD3001C6}" dt="2020-05-28T02:47:52.627" v="941" actId="478"/>
          <ac:spMkLst>
            <pc:docMk/>
            <pc:sldMk cId="0" sldId="259"/>
            <ac:spMk id="1182" creationId="{00000000-0000-0000-0000-000000000000}"/>
          </ac:spMkLst>
        </pc:spChg>
        <pc:spChg chg="del">
          <ac:chgData name="Trenny Mongar" userId="f3235382a4a7a8bc" providerId="LiveId" clId="{BDE79E58-CF9F-41CC-8448-05BBBD3001C6}" dt="2020-05-28T02:47:52.627" v="941" actId="478"/>
          <ac:spMkLst>
            <pc:docMk/>
            <pc:sldMk cId="0" sldId="259"/>
            <ac:spMk id="1183" creationId="{00000000-0000-0000-0000-000000000000}"/>
          </ac:spMkLst>
        </pc:spChg>
        <pc:spChg chg="del">
          <ac:chgData name="Trenny Mongar" userId="f3235382a4a7a8bc" providerId="LiveId" clId="{BDE79E58-CF9F-41CC-8448-05BBBD3001C6}" dt="2020-05-28T02:47:52.627" v="941" actId="478"/>
          <ac:spMkLst>
            <pc:docMk/>
            <pc:sldMk cId="0" sldId="259"/>
            <ac:spMk id="1184" creationId="{00000000-0000-0000-0000-000000000000}"/>
          </ac:spMkLst>
        </pc:spChg>
        <pc:spChg chg="del">
          <ac:chgData name="Trenny Mongar" userId="f3235382a4a7a8bc" providerId="LiveId" clId="{BDE79E58-CF9F-41CC-8448-05BBBD3001C6}" dt="2020-05-28T02:47:52.627" v="941" actId="478"/>
          <ac:spMkLst>
            <pc:docMk/>
            <pc:sldMk cId="0" sldId="259"/>
            <ac:spMk id="1185" creationId="{00000000-0000-0000-0000-000000000000}"/>
          </ac:spMkLst>
        </pc:spChg>
        <pc:spChg chg="del">
          <ac:chgData name="Trenny Mongar" userId="f3235382a4a7a8bc" providerId="LiveId" clId="{BDE79E58-CF9F-41CC-8448-05BBBD3001C6}" dt="2020-05-28T02:47:52.627" v="941" actId="478"/>
          <ac:spMkLst>
            <pc:docMk/>
            <pc:sldMk cId="0" sldId="259"/>
            <ac:spMk id="1186" creationId="{00000000-0000-0000-0000-000000000000}"/>
          </ac:spMkLst>
        </pc:spChg>
        <pc:spChg chg="del">
          <ac:chgData name="Trenny Mongar" userId="f3235382a4a7a8bc" providerId="LiveId" clId="{BDE79E58-CF9F-41CC-8448-05BBBD3001C6}" dt="2020-05-28T02:47:52.627" v="941" actId="478"/>
          <ac:spMkLst>
            <pc:docMk/>
            <pc:sldMk cId="0" sldId="259"/>
            <ac:spMk id="1187" creationId="{00000000-0000-0000-0000-000000000000}"/>
          </ac:spMkLst>
        </pc:spChg>
        <pc:spChg chg="del">
          <ac:chgData name="Trenny Mongar" userId="f3235382a4a7a8bc" providerId="LiveId" clId="{BDE79E58-CF9F-41CC-8448-05BBBD3001C6}" dt="2020-05-28T02:47:52.627" v="941" actId="478"/>
          <ac:spMkLst>
            <pc:docMk/>
            <pc:sldMk cId="0" sldId="259"/>
            <ac:spMk id="1188" creationId="{00000000-0000-0000-0000-000000000000}"/>
          </ac:spMkLst>
        </pc:spChg>
        <pc:spChg chg="del">
          <ac:chgData name="Trenny Mongar" userId="f3235382a4a7a8bc" providerId="LiveId" clId="{BDE79E58-CF9F-41CC-8448-05BBBD3001C6}" dt="2020-05-28T02:47:52.627" v="941" actId="478"/>
          <ac:spMkLst>
            <pc:docMk/>
            <pc:sldMk cId="0" sldId="259"/>
            <ac:spMk id="1189" creationId="{00000000-0000-0000-0000-000000000000}"/>
          </ac:spMkLst>
        </pc:spChg>
        <pc:spChg chg="del">
          <ac:chgData name="Trenny Mongar" userId="f3235382a4a7a8bc" providerId="LiveId" clId="{BDE79E58-CF9F-41CC-8448-05BBBD3001C6}" dt="2020-05-28T02:47:52.627" v="941" actId="478"/>
          <ac:spMkLst>
            <pc:docMk/>
            <pc:sldMk cId="0" sldId="259"/>
            <ac:spMk id="1190" creationId="{00000000-0000-0000-0000-000000000000}"/>
          </ac:spMkLst>
        </pc:spChg>
        <pc:spChg chg="del">
          <ac:chgData name="Trenny Mongar" userId="f3235382a4a7a8bc" providerId="LiveId" clId="{BDE79E58-CF9F-41CC-8448-05BBBD3001C6}" dt="2020-05-28T02:47:52.627" v="941" actId="478"/>
          <ac:spMkLst>
            <pc:docMk/>
            <pc:sldMk cId="0" sldId="259"/>
            <ac:spMk id="1191" creationId="{00000000-0000-0000-0000-000000000000}"/>
          </ac:spMkLst>
        </pc:spChg>
        <pc:spChg chg="del">
          <ac:chgData name="Trenny Mongar" userId="f3235382a4a7a8bc" providerId="LiveId" clId="{BDE79E58-CF9F-41CC-8448-05BBBD3001C6}" dt="2020-05-28T02:47:52.627" v="941" actId="478"/>
          <ac:spMkLst>
            <pc:docMk/>
            <pc:sldMk cId="0" sldId="259"/>
            <ac:spMk id="1192" creationId="{00000000-0000-0000-0000-000000000000}"/>
          </ac:spMkLst>
        </pc:spChg>
        <pc:spChg chg="del">
          <ac:chgData name="Trenny Mongar" userId="f3235382a4a7a8bc" providerId="LiveId" clId="{BDE79E58-CF9F-41CC-8448-05BBBD3001C6}" dt="2020-05-28T02:47:52.627" v="941" actId="478"/>
          <ac:spMkLst>
            <pc:docMk/>
            <pc:sldMk cId="0" sldId="259"/>
            <ac:spMk id="1193" creationId="{00000000-0000-0000-0000-000000000000}"/>
          </ac:spMkLst>
        </pc:spChg>
        <pc:spChg chg="del">
          <ac:chgData name="Trenny Mongar" userId="f3235382a4a7a8bc" providerId="LiveId" clId="{BDE79E58-CF9F-41CC-8448-05BBBD3001C6}" dt="2020-05-28T02:47:52.627" v="941" actId="478"/>
          <ac:spMkLst>
            <pc:docMk/>
            <pc:sldMk cId="0" sldId="259"/>
            <ac:spMk id="1194" creationId="{00000000-0000-0000-0000-000000000000}"/>
          </ac:spMkLst>
        </pc:spChg>
        <pc:spChg chg="del">
          <ac:chgData name="Trenny Mongar" userId="f3235382a4a7a8bc" providerId="LiveId" clId="{BDE79E58-CF9F-41CC-8448-05BBBD3001C6}" dt="2020-05-28T02:47:52.627" v="941" actId="478"/>
          <ac:spMkLst>
            <pc:docMk/>
            <pc:sldMk cId="0" sldId="259"/>
            <ac:spMk id="1195" creationId="{00000000-0000-0000-0000-000000000000}"/>
          </ac:spMkLst>
        </pc:spChg>
        <pc:spChg chg="del">
          <ac:chgData name="Trenny Mongar" userId="f3235382a4a7a8bc" providerId="LiveId" clId="{BDE79E58-CF9F-41CC-8448-05BBBD3001C6}" dt="2020-05-28T02:47:52.627" v="941" actId="478"/>
          <ac:spMkLst>
            <pc:docMk/>
            <pc:sldMk cId="0" sldId="259"/>
            <ac:spMk id="1196" creationId="{00000000-0000-0000-0000-000000000000}"/>
          </ac:spMkLst>
        </pc:spChg>
        <pc:spChg chg="del">
          <ac:chgData name="Trenny Mongar" userId="f3235382a4a7a8bc" providerId="LiveId" clId="{BDE79E58-CF9F-41CC-8448-05BBBD3001C6}" dt="2020-05-28T02:47:52.627" v="941" actId="478"/>
          <ac:spMkLst>
            <pc:docMk/>
            <pc:sldMk cId="0" sldId="259"/>
            <ac:spMk id="1197" creationId="{00000000-0000-0000-0000-000000000000}"/>
          </ac:spMkLst>
        </pc:spChg>
        <pc:spChg chg="del">
          <ac:chgData name="Trenny Mongar" userId="f3235382a4a7a8bc" providerId="LiveId" clId="{BDE79E58-CF9F-41CC-8448-05BBBD3001C6}" dt="2020-05-28T02:47:52.627" v="941" actId="478"/>
          <ac:spMkLst>
            <pc:docMk/>
            <pc:sldMk cId="0" sldId="259"/>
            <ac:spMk id="1198" creationId="{00000000-0000-0000-0000-000000000000}"/>
          </ac:spMkLst>
        </pc:spChg>
        <pc:spChg chg="del">
          <ac:chgData name="Trenny Mongar" userId="f3235382a4a7a8bc" providerId="LiveId" clId="{BDE79E58-CF9F-41CC-8448-05BBBD3001C6}" dt="2020-05-28T02:47:52.627" v="941" actId="478"/>
          <ac:spMkLst>
            <pc:docMk/>
            <pc:sldMk cId="0" sldId="259"/>
            <ac:spMk id="1199" creationId="{00000000-0000-0000-0000-000000000000}"/>
          </ac:spMkLst>
        </pc:spChg>
        <pc:spChg chg="del">
          <ac:chgData name="Trenny Mongar" userId="f3235382a4a7a8bc" providerId="LiveId" clId="{BDE79E58-CF9F-41CC-8448-05BBBD3001C6}" dt="2020-05-28T02:47:52.627" v="941" actId="478"/>
          <ac:spMkLst>
            <pc:docMk/>
            <pc:sldMk cId="0" sldId="259"/>
            <ac:spMk id="1200" creationId="{00000000-0000-0000-0000-000000000000}"/>
          </ac:spMkLst>
        </pc:spChg>
        <pc:spChg chg="del">
          <ac:chgData name="Trenny Mongar" userId="f3235382a4a7a8bc" providerId="LiveId" clId="{BDE79E58-CF9F-41CC-8448-05BBBD3001C6}" dt="2020-05-28T02:47:52.627" v="941" actId="478"/>
          <ac:spMkLst>
            <pc:docMk/>
            <pc:sldMk cId="0" sldId="259"/>
            <ac:spMk id="1201" creationId="{00000000-0000-0000-0000-000000000000}"/>
          </ac:spMkLst>
        </pc:spChg>
        <pc:spChg chg="del">
          <ac:chgData name="Trenny Mongar" userId="f3235382a4a7a8bc" providerId="LiveId" clId="{BDE79E58-CF9F-41CC-8448-05BBBD3001C6}" dt="2020-05-28T02:47:52.627" v="941" actId="478"/>
          <ac:spMkLst>
            <pc:docMk/>
            <pc:sldMk cId="0" sldId="259"/>
            <ac:spMk id="1202" creationId="{00000000-0000-0000-0000-000000000000}"/>
          </ac:spMkLst>
        </pc:spChg>
        <pc:spChg chg="del">
          <ac:chgData name="Trenny Mongar" userId="f3235382a4a7a8bc" providerId="LiveId" clId="{BDE79E58-CF9F-41CC-8448-05BBBD3001C6}" dt="2020-05-28T02:47:52.627" v="941" actId="478"/>
          <ac:spMkLst>
            <pc:docMk/>
            <pc:sldMk cId="0" sldId="259"/>
            <ac:spMk id="1203" creationId="{00000000-0000-0000-0000-000000000000}"/>
          </ac:spMkLst>
        </pc:spChg>
        <pc:spChg chg="del">
          <ac:chgData name="Trenny Mongar" userId="f3235382a4a7a8bc" providerId="LiveId" clId="{BDE79E58-CF9F-41CC-8448-05BBBD3001C6}" dt="2020-05-28T02:47:52.627" v="941" actId="478"/>
          <ac:spMkLst>
            <pc:docMk/>
            <pc:sldMk cId="0" sldId="259"/>
            <ac:spMk id="1204" creationId="{00000000-0000-0000-0000-000000000000}"/>
          </ac:spMkLst>
        </pc:spChg>
        <pc:spChg chg="del">
          <ac:chgData name="Trenny Mongar" userId="f3235382a4a7a8bc" providerId="LiveId" clId="{BDE79E58-CF9F-41CC-8448-05BBBD3001C6}" dt="2020-05-28T02:47:52.627" v="941" actId="478"/>
          <ac:spMkLst>
            <pc:docMk/>
            <pc:sldMk cId="0" sldId="259"/>
            <ac:spMk id="1205" creationId="{00000000-0000-0000-0000-000000000000}"/>
          </ac:spMkLst>
        </pc:spChg>
        <pc:spChg chg="del">
          <ac:chgData name="Trenny Mongar" userId="f3235382a4a7a8bc" providerId="LiveId" clId="{BDE79E58-CF9F-41CC-8448-05BBBD3001C6}" dt="2020-05-28T02:47:52.627" v="941" actId="478"/>
          <ac:spMkLst>
            <pc:docMk/>
            <pc:sldMk cId="0" sldId="259"/>
            <ac:spMk id="1206" creationId="{00000000-0000-0000-0000-000000000000}"/>
          </ac:spMkLst>
        </pc:spChg>
        <pc:spChg chg="del">
          <ac:chgData name="Trenny Mongar" userId="f3235382a4a7a8bc" providerId="LiveId" clId="{BDE79E58-CF9F-41CC-8448-05BBBD3001C6}" dt="2020-05-28T02:47:52.627" v="941" actId="478"/>
          <ac:spMkLst>
            <pc:docMk/>
            <pc:sldMk cId="0" sldId="259"/>
            <ac:spMk id="1207" creationId="{00000000-0000-0000-0000-000000000000}"/>
          </ac:spMkLst>
        </pc:spChg>
        <pc:spChg chg="del">
          <ac:chgData name="Trenny Mongar" userId="f3235382a4a7a8bc" providerId="LiveId" clId="{BDE79E58-CF9F-41CC-8448-05BBBD3001C6}" dt="2020-05-28T02:47:52.627" v="941" actId="478"/>
          <ac:spMkLst>
            <pc:docMk/>
            <pc:sldMk cId="0" sldId="259"/>
            <ac:spMk id="1208" creationId="{00000000-0000-0000-0000-000000000000}"/>
          </ac:spMkLst>
        </pc:spChg>
        <pc:spChg chg="del">
          <ac:chgData name="Trenny Mongar" userId="f3235382a4a7a8bc" providerId="LiveId" clId="{BDE79E58-CF9F-41CC-8448-05BBBD3001C6}" dt="2020-05-28T02:47:52.627" v="941" actId="478"/>
          <ac:spMkLst>
            <pc:docMk/>
            <pc:sldMk cId="0" sldId="259"/>
            <ac:spMk id="1209" creationId="{00000000-0000-0000-0000-000000000000}"/>
          </ac:spMkLst>
        </pc:spChg>
        <pc:spChg chg="del">
          <ac:chgData name="Trenny Mongar" userId="f3235382a4a7a8bc" providerId="LiveId" clId="{BDE79E58-CF9F-41CC-8448-05BBBD3001C6}" dt="2020-05-28T02:47:52.627" v="941" actId="478"/>
          <ac:spMkLst>
            <pc:docMk/>
            <pc:sldMk cId="0" sldId="259"/>
            <ac:spMk id="1210" creationId="{00000000-0000-0000-0000-000000000000}"/>
          </ac:spMkLst>
        </pc:spChg>
        <pc:spChg chg="del">
          <ac:chgData name="Trenny Mongar" userId="f3235382a4a7a8bc" providerId="LiveId" clId="{BDE79E58-CF9F-41CC-8448-05BBBD3001C6}" dt="2020-05-28T02:47:52.627" v="941" actId="478"/>
          <ac:spMkLst>
            <pc:docMk/>
            <pc:sldMk cId="0" sldId="259"/>
            <ac:spMk id="1211" creationId="{00000000-0000-0000-0000-000000000000}"/>
          </ac:spMkLst>
        </pc:spChg>
        <pc:spChg chg="del">
          <ac:chgData name="Trenny Mongar" userId="f3235382a4a7a8bc" providerId="LiveId" clId="{BDE79E58-CF9F-41CC-8448-05BBBD3001C6}" dt="2020-05-28T02:47:52.627" v="941" actId="478"/>
          <ac:spMkLst>
            <pc:docMk/>
            <pc:sldMk cId="0" sldId="259"/>
            <ac:spMk id="1212" creationId="{00000000-0000-0000-0000-000000000000}"/>
          </ac:spMkLst>
        </pc:spChg>
        <pc:spChg chg="del">
          <ac:chgData name="Trenny Mongar" userId="f3235382a4a7a8bc" providerId="LiveId" clId="{BDE79E58-CF9F-41CC-8448-05BBBD3001C6}" dt="2020-05-28T02:47:52.627" v="941" actId="478"/>
          <ac:spMkLst>
            <pc:docMk/>
            <pc:sldMk cId="0" sldId="259"/>
            <ac:spMk id="1213" creationId="{00000000-0000-0000-0000-000000000000}"/>
          </ac:spMkLst>
        </pc:spChg>
        <pc:spChg chg="del">
          <ac:chgData name="Trenny Mongar" userId="f3235382a4a7a8bc" providerId="LiveId" clId="{BDE79E58-CF9F-41CC-8448-05BBBD3001C6}" dt="2020-05-28T02:47:52.627" v="941" actId="478"/>
          <ac:spMkLst>
            <pc:docMk/>
            <pc:sldMk cId="0" sldId="259"/>
            <ac:spMk id="1214" creationId="{00000000-0000-0000-0000-000000000000}"/>
          </ac:spMkLst>
        </pc:spChg>
        <pc:spChg chg="del">
          <ac:chgData name="Trenny Mongar" userId="f3235382a4a7a8bc" providerId="LiveId" clId="{BDE79E58-CF9F-41CC-8448-05BBBD3001C6}" dt="2020-05-28T02:47:52.627" v="941" actId="478"/>
          <ac:spMkLst>
            <pc:docMk/>
            <pc:sldMk cId="0" sldId="259"/>
            <ac:spMk id="1215" creationId="{00000000-0000-0000-0000-000000000000}"/>
          </ac:spMkLst>
        </pc:spChg>
        <pc:spChg chg="del">
          <ac:chgData name="Trenny Mongar" userId="f3235382a4a7a8bc" providerId="LiveId" clId="{BDE79E58-CF9F-41CC-8448-05BBBD3001C6}" dt="2020-05-28T02:47:52.627" v="941" actId="478"/>
          <ac:spMkLst>
            <pc:docMk/>
            <pc:sldMk cId="0" sldId="259"/>
            <ac:spMk id="1216" creationId="{00000000-0000-0000-0000-000000000000}"/>
          </ac:spMkLst>
        </pc:spChg>
        <pc:spChg chg="del">
          <ac:chgData name="Trenny Mongar" userId="f3235382a4a7a8bc" providerId="LiveId" clId="{BDE79E58-CF9F-41CC-8448-05BBBD3001C6}" dt="2020-05-28T02:47:52.627" v="941" actId="478"/>
          <ac:spMkLst>
            <pc:docMk/>
            <pc:sldMk cId="0" sldId="259"/>
            <ac:spMk id="1217" creationId="{00000000-0000-0000-0000-000000000000}"/>
          </ac:spMkLst>
        </pc:spChg>
        <pc:spChg chg="del">
          <ac:chgData name="Trenny Mongar" userId="f3235382a4a7a8bc" providerId="LiveId" clId="{BDE79E58-CF9F-41CC-8448-05BBBD3001C6}" dt="2020-05-28T02:47:52.627" v="941" actId="478"/>
          <ac:spMkLst>
            <pc:docMk/>
            <pc:sldMk cId="0" sldId="259"/>
            <ac:spMk id="1218" creationId="{00000000-0000-0000-0000-000000000000}"/>
          </ac:spMkLst>
        </pc:spChg>
        <pc:spChg chg="del">
          <ac:chgData name="Trenny Mongar" userId="f3235382a4a7a8bc" providerId="LiveId" clId="{BDE79E58-CF9F-41CC-8448-05BBBD3001C6}" dt="2020-05-28T02:47:52.627" v="941" actId="478"/>
          <ac:spMkLst>
            <pc:docMk/>
            <pc:sldMk cId="0" sldId="259"/>
            <ac:spMk id="1219" creationId="{00000000-0000-0000-0000-000000000000}"/>
          </ac:spMkLst>
        </pc:spChg>
        <pc:spChg chg="del">
          <ac:chgData name="Trenny Mongar" userId="f3235382a4a7a8bc" providerId="LiveId" clId="{BDE79E58-CF9F-41CC-8448-05BBBD3001C6}" dt="2020-05-28T02:47:52.627" v="941" actId="478"/>
          <ac:spMkLst>
            <pc:docMk/>
            <pc:sldMk cId="0" sldId="259"/>
            <ac:spMk id="1220" creationId="{00000000-0000-0000-0000-000000000000}"/>
          </ac:spMkLst>
        </pc:spChg>
        <pc:spChg chg="del">
          <ac:chgData name="Trenny Mongar" userId="f3235382a4a7a8bc" providerId="LiveId" clId="{BDE79E58-CF9F-41CC-8448-05BBBD3001C6}" dt="2020-05-28T02:47:52.627" v="941" actId="478"/>
          <ac:spMkLst>
            <pc:docMk/>
            <pc:sldMk cId="0" sldId="259"/>
            <ac:spMk id="1221" creationId="{00000000-0000-0000-0000-000000000000}"/>
          </ac:spMkLst>
        </pc:spChg>
        <pc:spChg chg="del">
          <ac:chgData name="Trenny Mongar" userId="f3235382a4a7a8bc" providerId="LiveId" clId="{BDE79E58-CF9F-41CC-8448-05BBBD3001C6}" dt="2020-05-28T02:47:52.627" v="941" actId="478"/>
          <ac:spMkLst>
            <pc:docMk/>
            <pc:sldMk cId="0" sldId="259"/>
            <ac:spMk id="1222" creationId="{00000000-0000-0000-0000-000000000000}"/>
          </ac:spMkLst>
        </pc:spChg>
        <pc:spChg chg="del">
          <ac:chgData name="Trenny Mongar" userId="f3235382a4a7a8bc" providerId="LiveId" clId="{BDE79E58-CF9F-41CC-8448-05BBBD3001C6}" dt="2020-05-28T02:47:52.627" v="941" actId="478"/>
          <ac:spMkLst>
            <pc:docMk/>
            <pc:sldMk cId="0" sldId="259"/>
            <ac:spMk id="1223" creationId="{00000000-0000-0000-0000-000000000000}"/>
          </ac:spMkLst>
        </pc:spChg>
        <pc:spChg chg="del">
          <ac:chgData name="Trenny Mongar" userId="f3235382a4a7a8bc" providerId="LiveId" clId="{BDE79E58-CF9F-41CC-8448-05BBBD3001C6}" dt="2020-05-28T02:47:52.627" v="941" actId="478"/>
          <ac:spMkLst>
            <pc:docMk/>
            <pc:sldMk cId="0" sldId="259"/>
            <ac:spMk id="1224" creationId="{00000000-0000-0000-0000-000000000000}"/>
          </ac:spMkLst>
        </pc:spChg>
        <pc:spChg chg="del">
          <ac:chgData name="Trenny Mongar" userId="f3235382a4a7a8bc" providerId="LiveId" clId="{BDE79E58-CF9F-41CC-8448-05BBBD3001C6}" dt="2020-05-28T02:47:52.627" v="941" actId="478"/>
          <ac:spMkLst>
            <pc:docMk/>
            <pc:sldMk cId="0" sldId="259"/>
            <ac:spMk id="1225" creationId="{00000000-0000-0000-0000-000000000000}"/>
          </ac:spMkLst>
        </pc:spChg>
        <pc:spChg chg="del">
          <ac:chgData name="Trenny Mongar" userId="f3235382a4a7a8bc" providerId="LiveId" clId="{BDE79E58-CF9F-41CC-8448-05BBBD3001C6}" dt="2020-05-28T02:47:52.627" v="941" actId="478"/>
          <ac:spMkLst>
            <pc:docMk/>
            <pc:sldMk cId="0" sldId="259"/>
            <ac:spMk id="1226" creationId="{00000000-0000-0000-0000-000000000000}"/>
          </ac:spMkLst>
        </pc:spChg>
        <pc:spChg chg="del">
          <ac:chgData name="Trenny Mongar" userId="f3235382a4a7a8bc" providerId="LiveId" clId="{BDE79E58-CF9F-41CC-8448-05BBBD3001C6}" dt="2020-05-28T02:47:52.627" v="941" actId="478"/>
          <ac:spMkLst>
            <pc:docMk/>
            <pc:sldMk cId="0" sldId="259"/>
            <ac:spMk id="1227" creationId="{00000000-0000-0000-0000-000000000000}"/>
          </ac:spMkLst>
        </pc:spChg>
        <pc:spChg chg="del">
          <ac:chgData name="Trenny Mongar" userId="f3235382a4a7a8bc" providerId="LiveId" clId="{BDE79E58-CF9F-41CC-8448-05BBBD3001C6}" dt="2020-05-28T02:47:52.627" v="941" actId="478"/>
          <ac:spMkLst>
            <pc:docMk/>
            <pc:sldMk cId="0" sldId="259"/>
            <ac:spMk id="1228" creationId="{00000000-0000-0000-0000-000000000000}"/>
          </ac:spMkLst>
        </pc:spChg>
        <pc:spChg chg="del">
          <ac:chgData name="Trenny Mongar" userId="f3235382a4a7a8bc" providerId="LiveId" clId="{BDE79E58-CF9F-41CC-8448-05BBBD3001C6}" dt="2020-05-28T02:47:52.627" v="941" actId="478"/>
          <ac:spMkLst>
            <pc:docMk/>
            <pc:sldMk cId="0" sldId="259"/>
            <ac:spMk id="1229" creationId="{00000000-0000-0000-0000-000000000000}"/>
          </ac:spMkLst>
        </pc:spChg>
        <pc:spChg chg="del">
          <ac:chgData name="Trenny Mongar" userId="f3235382a4a7a8bc" providerId="LiveId" clId="{BDE79E58-CF9F-41CC-8448-05BBBD3001C6}" dt="2020-05-28T02:47:52.627" v="941" actId="478"/>
          <ac:spMkLst>
            <pc:docMk/>
            <pc:sldMk cId="0" sldId="259"/>
            <ac:spMk id="1230" creationId="{00000000-0000-0000-0000-000000000000}"/>
          </ac:spMkLst>
        </pc:spChg>
        <pc:spChg chg="del">
          <ac:chgData name="Trenny Mongar" userId="f3235382a4a7a8bc" providerId="LiveId" clId="{BDE79E58-CF9F-41CC-8448-05BBBD3001C6}" dt="2020-05-28T02:47:52.627" v="941" actId="478"/>
          <ac:spMkLst>
            <pc:docMk/>
            <pc:sldMk cId="0" sldId="259"/>
            <ac:spMk id="1231" creationId="{00000000-0000-0000-0000-000000000000}"/>
          </ac:spMkLst>
        </pc:spChg>
        <pc:spChg chg="del">
          <ac:chgData name="Trenny Mongar" userId="f3235382a4a7a8bc" providerId="LiveId" clId="{BDE79E58-CF9F-41CC-8448-05BBBD3001C6}" dt="2020-05-28T02:47:52.627" v="941" actId="478"/>
          <ac:spMkLst>
            <pc:docMk/>
            <pc:sldMk cId="0" sldId="259"/>
            <ac:spMk id="1232" creationId="{00000000-0000-0000-0000-000000000000}"/>
          </ac:spMkLst>
        </pc:spChg>
        <pc:spChg chg="del">
          <ac:chgData name="Trenny Mongar" userId="f3235382a4a7a8bc" providerId="LiveId" clId="{BDE79E58-CF9F-41CC-8448-05BBBD3001C6}" dt="2020-05-28T02:47:52.627" v="941" actId="478"/>
          <ac:spMkLst>
            <pc:docMk/>
            <pc:sldMk cId="0" sldId="259"/>
            <ac:spMk id="1233" creationId="{00000000-0000-0000-0000-000000000000}"/>
          </ac:spMkLst>
        </pc:spChg>
        <pc:spChg chg="del">
          <ac:chgData name="Trenny Mongar" userId="f3235382a4a7a8bc" providerId="LiveId" clId="{BDE79E58-CF9F-41CC-8448-05BBBD3001C6}" dt="2020-05-28T02:47:52.627" v="941" actId="478"/>
          <ac:spMkLst>
            <pc:docMk/>
            <pc:sldMk cId="0" sldId="259"/>
            <ac:spMk id="1234" creationId="{00000000-0000-0000-0000-000000000000}"/>
          </ac:spMkLst>
        </pc:spChg>
        <pc:spChg chg="del">
          <ac:chgData name="Trenny Mongar" userId="f3235382a4a7a8bc" providerId="LiveId" clId="{BDE79E58-CF9F-41CC-8448-05BBBD3001C6}" dt="2020-05-28T02:47:52.627" v="941" actId="478"/>
          <ac:spMkLst>
            <pc:docMk/>
            <pc:sldMk cId="0" sldId="259"/>
            <ac:spMk id="1235" creationId="{00000000-0000-0000-0000-000000000000}"/>
          </ac:spMkLst>
        </pc:spChg>
        <pc:spChg chg="del">
          <ac:chgData name="Trenny Mongar" userId="f3235382a4a7a8bc" providerId="LiveId" clId="{BDE79E58-CF9F-41CC-8448-05BBBD3001C6}" dt="2020-05-28T02:47:52.627" v="941" actId="478"/>
          <ac:spMkLst>
            <pc:docMk/>
            <pc:sldMk cId="0" sldId="259"/>
            <ac:spMk id="1236" creationId="{00000000-0000-0000-0000-000000000000}"/>
          </ac:spMkLst>
        </pc:spChg>
        <pc:spChg chg="del">
          <ac:chgData name="Trenny Mongar" userId="f3235382a4a7a8bc" providerId="LiveId" clId="{BDE79E58-CF9F-41CC-8448-05BBBD3001C6}" dt="2020-05-28T02:47:52.627" v="941" actId="478"/>
          <ac:spMkLst>
            <pc:docMk/>
            <pc:sldMk cId="0" sldId="259"/>
            <ac:spMk id="1237" creationId="{00000000-0000-0000-0000-000000000000}"/>
          </ac:spMkLst>
        </pc:spChg>
        <pc:spChg chg="del">
          <ac:chgData name="Trenny Mongar" userId="f3235382a4a7a8bc" providerId="LiveId" clId="{BDE79E58-CF9F-41CC-8448-05BBBD3001C6}" dt="2020-05-28T02:47:52.627" v="941" actId="478"/>
          <ac:spMkLst>
            <pc:docMk/>
            <pc:sldMk cId="0" sldId="259"/>
            <ac:spMk id="1238" creationId="{00000000-0000-0000-0000-000000000000}"/>
          </ac:spMkLst>
        </pc:spChg>
        <pc:spChg chg="del">
          <ac:chgData name="Trenny Mongar" userId="f3235382a4a7a8bc" providerId="LiveId" clId="{BDE79E58-CF9F-41CC-8448-05BBBD3001C6}" dt="2020-05-28T02:47:52.627" v="941" actId="478"/>
          <ac:spMkLst>
            <pc:docMk/>
            <pc:sldMk cId="0" sldId="259"/>
            <ac:spMk id="1239" creationId="{00000000-0000-0000-0000-000000000000}"/>
          </ac:spMkLst>
        </pc:spChg>
        <pc:spChg chg="del">
          <ac:chgData name="Trenny Mongar" userId="f3235382a4a7a8bc" providerId="LiveId" clId="{BDE79E58-CF9F-41CC-8448-05BBBD3001C6}" dt="2020-05-28T02:47:52.627" v="941" actId="478"/>
          <ac:spMkLst>
            <pc:docMk/>
            <pc:sldMk cId="0" sldId="259"/>
            <ac:spMk id="1240" creationId="{00000000-0000-0000-0000-000000000000}"/>
          </ac:spMkLst>
        </pc:spChg>
        <pc:spChg chg="del">
          <ac:chgData name="Trenny Mongar" userId="f3235382a4a7a8bc" providerId="LiveId" clId="{BDE79E58-CF9F-41CC-8448-05BBBD3001C6}" dt="2020-05-28T02:47:52.627" v="941" actId="478"/>
          <ac:spMkLst>
            <pc:docMk/>
            <pc:sldMk cId="0" sldId="259"/>
            <ac:spMk id="1241" creationId="{00000000-0000-0000-0000-000000000000}"/>
          </ac:spMkLst>
        </pc:spChg>
        <pc:spChg chg="del">
          <ac:chgData name="Trenny Mongar" userId="f3235382a4a7a8bc" providerId="LiveId" clId="{BDE79E58-CF9F-41CC-8448-05BBBD3001C6}" dt="2020-05-28T02:47:52.627" v="941" actId="478"/>
          <ac:spMkLst>
            <pc:docMk/>
            <pc:sldMk cId="0" sldId="259"/>
            <ac:spMk id="1242" creationId="{00000000-0000-0000-0000-000000000000}"/>
          </ac:spMkLst>
        </pc:spChg>
        <pc:spChg chg="del">
          <ac:chgData name="Trenny Mongar" userId="f3235382a4a7a8bc" providerId="LiveId" clId="{BDE79E58-CF9F-41CC-8448-05BBBD3001C6}" dt="2020-05-28T02:47:52.627" v="941" actId="478"/>
          <ac:spMkLst>
            <pc:docMk/>
            <pc:sldMk cId="0" sldId="259"/>
            <ac:spMk id="1243" creationId="{00000000-0000-0000-0000-000000000000}"/>
          </ac:spMkLst>
        </pc:spChg>
        <pc:spChg chg="del">
          <ac:chgData name="Trenny Mongar" userId="f3235382a4a7a8bc" providerId="LiveId" clId="{BDE79E58-CF9F-41CC-8448-05BBBD3001C6}" dt="2020-05-28T02:47:52.627" v="941" actId="478"/>
          <ac:spMkLst>
            <pc:docMk/>
            <pc:sldMk cId="0" sldId="259"/>
            <ac:spMk id="1244" creationId="{00000000-0000-0000-0000-000000000000}"/>
          </ac:spMkLst>
        </pc:spChg>
        <pc:spChg chg="del">
          <ac:chgData name="Trenny Mongar" userId="f3235382a4a7a8bc" providerId="LiveId" clId="{BDE79E58-CF9F-41CC-8448-05BBBD3001C6}" dt="2020-05-28T02:47:52.627" v="941" actId="478"/>
          <ac:spMkLst>
            <pc:docMk/>
            <pc:sldMk cId="0" sldId="259"/>
            <ac:spMk id="1245" creationId="{00000000-0000-0000-0000-000000000000}"/>
          </ac:spMkLst>
        </pc:spChg>
        <pc:spChg chg="del">
          <ac:chgData name="Trenny Mongar" userId="f3235382a4a7a8bc" providerId="LiveId" clId="{BDE79E58-CF9F-41CC-8448-05BBBD3001C6}" dt="2020-05-28T02:47:52.627" v="941" actId="478"/>
          <ac:spMkLst>
            <pc:docMk/>
            <pc:sldMk cId="0" sldId="259"/>
            <ac:spMk id="1246" creationId="{00000000-0000-0000-0000-000000000000}"/>
          </ac:spMkLst>
        </pc:spChg>
        <pc:spChg chg="del">
          <ac:chgData name="Trenny Mongar" userId="f3235382a4a7a8bc" providerId="LiveId" clId="{BDE79E58-CF9F-41CC-8448-05BBBD3001C6}" dt="2020-05-28T02:47:52.627" v="941" actId="478"/>
          <ac:spMkLst>
            <pc:docMk/>
            <pc:sldMk cId="0" sldId="259"/>
            <ac:spMk id="1247" creationId="{00000000-0000-0000-0000-000000000000}"/>
          </ac:spMkLst>
        </pc:spChg>
        <pc:spChg chg="del">
          <ac:chgData name="Trenny Mongar" userId="f3235382a4a7a8bc" providerId="LiveId" clId="{BDE79E58-CF9F-41CC-8448-05BBBD3001C6}" dt="2020-05-28T02:47:52.627" v="941" actId="478"/>
          <ac:spMkLst>
            <pc:docMk/>
            <pc:sldMk cId="0" sldId="259"/>
            <ac:spMk id="1248" creationId="{00000000-0000-0000-0000-000000000000}"/>
          </ac:spMkLst>
        </pc:spChg>
        <pc:spChg chg="del">
          <ac:chgData name="Trenny Mongar" userId="f3235382a4a7a8bc" providerId="LiveId" clId="{BDE79E58-CF9F-41CC-8448-05BBBD3001C6}" dt="2020-05-28T02:47:52.627" v="941" actId="478"/>
          <ac:spMkLst>
            <pc:docMk/>
            <pc:sldMk cId="0" sldId="259"/>
            <ac:spMk id="1249" creationId="{00000000-0000-0000-0000-000000000000}"/>
          </ac:spMkLst>
        </pc:spChg>
        <pc:spChg chg="del">
          <ac:chgData name="Trenny Mongar" userId="f3235382a4a7a8bc" providerId="LiveId" clId="{BDE79E58-CF9F-41CC-8448-05BBBD3001C6}" dt="2020-05-28T02:47:52.627" v="941" actId="478"/>
          <ac:spMkLst>
            <pc:docMk/>
            <pc:sldMk cId="0" sldId="259"/>
            <ac:spMk id="1250" creationId="{00000000-0000-0000-0000-000000000000}"/>
          </ac:spMkLst>
        </pc:spChg>
        <pc:spChg chg="del">
          <ac:chgData name="Trenny Mongar" userId="f3235382a4a7a8bc" providerId="LiveId" clId="{BDE79E58-CF9F-41CC-8448-05BBBD3001C6}" dt="2020-05-28T02:47:52.627" v="941" actId="478"/>
          <ac:spMkLst>
            <pc:docMk/>
            <pc:sldMk cId="0" sldId="259"/>
            <ac:spMk id="1251" creationId="{00000000-0000-0000-0000-000000000000}"/>
          </ac:spMkLst>
        </pc:spChg>
        <pc:spChg chg="del">
          <ac:chgData name="Trenny Mongar" userId="f3235382a4a7a8bc" providerId="LiveId" clId="{BDE79E58-CF9F-41CC-8448-05BBBD3001C6}" dt="2020-05-28T02:47:52.627" v="941" actId="478"/>
          <ac:spMkLst>
            <pc:docMk/>
            <pc:sldMk cId="0" sldId="259"/>
            <ac:spMk id="1252" creationId="{00000000-0000-0000-0000-000000000000}"/>
          </ac:spMkLst>
        </pc:spChg>
        <pc:spChg chg="del">
          <ac:chgData name="Trenny Mongar" userId="f3235382a4a7a8bc" providerId="LiveId" clId="{BDE79E58-CF9F-41CC-8448-05BBBD3001C6}" dt="2020-05-28T02:47:52.627" v="941" actId="478"/>
          <ac:spMkLst>
            <pc:docMk/>
            <pc:sldMk cId="0" sldId="259"/>
            <ac:spMk id="1253" creationId="{00000000-0000-0000-0000-000000000000}"/>
          </ac:spMkLst>
        </pc:spChg>
        <pc:spChg chg="del">
          <ac:chgData name="Trenny Mongar" userId="f3235382a4a7a8bc" providerId="LiveId" clId="{BDE79E58-CF9F-41CC-8448-05BBBD3001C6}" dt="2020-05-28T02:47:52.627" v="941" actId="478"/>
          <ac:spMkLst>
            <pc:docMk/>
            <pc:sldMk cId="0" sldId="259"/>
            <ac:spMk id="1254" creationId="{00000000-0000-0000-0000-000000000000}"/>
          </ac:spMkLst>
        </pc:spChg>
        <pc:spChg chg="del">
          <ac:chgData name="Trenny Mongar" userId="f3235382a4a7a8bc" providerId="LiveId" clId="{BDE79E58-CF9F-41CC-8448-05BBBD3001C6}" dt="2020-05-28T02:47:52.627" v="941" actId="478"/>
          <ac:spMkLst>
            <pc:docMk/>
            <pc:sldMk cId="0" sldId="259"/>
            <ac:spMk id="1255" creationId="{00000000-0000-0000-0000-000000000000}"/>
          </ac:spMkLst>
        </pc:spChg>
        <pc:spChg chg="del">
          <ac:chgData name="Trenny Mongar" userId="f3235382a4a7a8bc" providerId="LiveId" clId="{BDE79E58-CF9F-41CC-8448-05BBBD3001C6}" dt="2020-05-28T02:47:52.627" v="941" actId="478"/>
          <ac:spMkLst>
            <pc:docMk/>
            <pc:sldMk cId="0" sldId="259"/>
            <ac:spMk id="1256" creationId="{00000000-0000-0000-0000-000000000000}"/>
          </ac:spMkLst>
        </pc:spChg>
        <pc:spChg chg="del">
          <ac:chgData name="Trenny Mongar" userId="f3235382a4a7a8bc" providerId="LiveId" clId="{BDE79E58-CF9F-41CC-8448-05BBBD3001C6}" dt="2020-05-28T02:47:52.627" v="941" actId="478"/>
          <ac:spMkLst>
            <pc:docMk/>
            <pc:sldMk cId="0" sldId="259"/>
            <ac:spMk id="1257" creationId="{00000000-0000-0000-0000-000000000000}"/>
          </ac:spMkLst>
        </pc:spChg>
        <pc:spChg chg="del">
          <ac:chgData name="Trenny Mongar" userId="f3235382a4a7a8bc" providerId="LiveId" clId="{BDE79E58-CF9F-41CC-8448-05BBBD3001C6}" dt="2020-05-28T02:47:52.627" v="941" actId="478"/>
          <ac:spMkLst>
            <pc:docMk/>
            <pc:sldMk cId="0" sldId="259"/>
            <ac:spMk id="1258" creationId="{00000000-0000-0000-0000-000000000000}"/>
          </ac:spMkLst>
        </pc:spChg>
        <pc:spChg chg="del">
          <ac:chgData name="Trenny Mongar" userId="f3235382a4a7a8bc" providerId="LiveId" clId="{BDE79E58-CF9F-41CC-8448-05BBBD3001C6}" dt="2020-05-28T02:47:52.627" v="941" actId="478"/>
          <ac:spMkLst>
            <pc:docMk/>
            <pc:sldMk cId="0" sldId="259"/>
            <ac:spMk id="1259" creationId="{00000000-0000-0000-0000-000000000000}"/>
          </ac:spMkLst>
        </pc:spChg>
        <pc:spChg chg="del">
          <ac:chgData name="Trenny Mongar" userId="f3235382a4a7a8bc" providerId="LiveId" clId="{BDE79E58-CF9F-41CC-8448-05BBBD3001C6}" dt="2020-05-28T02:47:52.627" v="941" actId="478"/>
          <ac:spMkLst>
            <pc:docMk/>
            <pc:sldMk cId="0" sldId="259"/>
            <ac:spMk id="1260" creationId="{00000000-0000-0000-0000-000000000000}"/>
          </ac:spMkLst>
        </pc:spChg>
        <pc:spChg chg="del">
          <ac:chgData name="Trenny Mongar" userId="f3235382a4a7a8bc" providerId="LiveId" clId="{BDE79E58-CF9F-41CC-8448-05BBBD3001C6}" dt="2020-05-28T02:47:52.627" v="941" actId="478"/>
          <ac:spMkLst>
            <pc:docMk/>
            <pc:sldMk cId="0" sldId="259"/>
            <ac:spMk id="1261" creationId="{00000000-0000-0000-0000-000000000000}"/>
          </ac:spMkLst>
        </pc:spChg>
        <pc:spChg chg="del">
          <ac:chgData name="Trenny Mongar" userId="f3235382a4a7a8bc" providerId="LiveId" clId="{BDE79E58-CF9F-41CC-8448-05BBBD3001C6}" dt="2020-05-28T02:47:52.627" v="941" actId="478"/>
          <ac:spMkLst>
            <pc:docMk/>
            <pc:sldMk cId="0" sldId="259"/>
            <ac:spMk id="1262" creationId="{00000000-0000-0000-0000-000000000000}"/>
          </ac:spMkLst>
        </pc:spChg>
        <pc:spChg chg="del">
          <ac:chgData name="Trenny Mongar" userId="f3235382a4a7a8bc" providerId="LiveId" clId="{BDE79E58-CF9F-41CC-8448-05BBBD3001C6}" dt="2020-05-28T02:47:52.627" v="941" actId="478"/>
          <ac:spMkLst>
            <pc:docMk/>
            <pc:sldMk cId="0" sldId="259"/>
            <ac:spMk id="1263" creationId="{00000000-0000-0000-0000-000000000000}"/>
          </ac:spMkLst>
        </pc:spChg>
        <pc:spChg chg="del">
          <ac:chgData name="Trenny Mongar" userId="f3235382a4a7a8bc" providerId="LiveId" clId="{BDE79E58-CF9F-41CC-8448-05BBBD3001C6}" dt="2020-05-28T02:47:52.627" v="941" actId="478"/>
          <ac:spMkLst>
            <pc:docMk/>
            <pc:sldMk cId="0" sldId="259"/>
            <ac:spMk id="1264" creationId="{00000000-0000-0000-0000-000000000000}"/>
          </ac:spMkLst>
        </pc:spChg>
        <pc:spChg chg="del">
          <ac:chgData name="Trenny Mongar" userId="f3235382a4a7a8bc" providerId="LiveId" clId="{BDE79E58-CF9F-41CC-8448-05BBBD3001C6}" dt="2020-05-28T02:47:52.627" v="941" actId="478"/>
          <ac:spMkLst>
            <pc:docMk/>
            <pc:sldMk cId="0" sldId="259"/>
            <ac:spMk id="1265" creationId="{00000000-0000-0000-0000-000000000000}"/>
          </ac:spMkLst>
        </pc:spChg>
        <pc:spChg chg="del">
          <ac:chgData name="Trenny Mongar" userId="f3235382a4a7a8bc" providerId="LiveId" clId="{BDE79E58-CF9F-41CC-8448-05BBBD3001C6}" dt="2020-05-28T02:47:52.627" v="941" actId="478"/>
          <ac:spMkLst>
            <pc:docMk/>
            <pc:sldMk cId="0" sldId="259"/>
            <ac:spMk id="1266" creationId="{00000000-0000-0000-0000-000000000000}"/>
          </ac:spMkLst>
        </pc:spChg>
        <pc:spChg chg="del">
          <ac:chgData name="Trenny Mongar" userId="f3235382a4a7a8bc" providerId="LiveId" clId="{BDE79E58-CF9F-41CC-8448-05BBBD3001C6}" dt="2020-05-28T02:47:52.627" v="941" actId="478"/>
          <ac:spMkLst>
            <pc:docMk/>
            <pc:sldMk cId="0" sldId="259"/>
            <ac:spMk id="1267" creationId="{00000000-0000-0000-0000-000000000000}"/>
          </ac:spMkLst>
        </pc:spChg>
        <pc:spChg chg="del">
          <ac:chgData name="Trenny Mongar" userId="f3235382a4a7a8bc" providerId="LiveId" clId="{BDE79E58-CF9F-41CC-8448-05BBBD3001C6}" dt="2020-05-28T02:47:52.627" v="941" actId="478"/>
          <ac:spMkLst>
            <pc:docMk/>
            <pc:sldMk cId="0" sldId="259"/>
            <ac:spMk id="1268" creationId="{00000000-0000-0000-0000-000000000000}"/>
          </ac:spMkLst>
        </pc:spChg>
        <pc:spChg chg="del">
          <ac:chgData name="Trenny Mongar" userId="f3235382a4a7a8bc" providerId="LiveId" clId="{BDE79E58-CF9F-41CC-8448-05BBBD3001C6}" dt="2020-05-28T02:47:52.627" v="941" actId="478"/>
          <ac:spMkLst>
            <pc:docMk/>
            <pc:sldMk cId="0" sldId="259"/>
            <ac:spMk id="1269" creationId="{00000000-0000-0000-0000-000000000000}"/>
          </ac:spMkLst>
        </pc:spChg>
        <pc:spChg chg="del">
          <ac:chgData name="Trenny Mongar" userId="f3235382a4a7a8bc" providerId="LiveId" clId="{BDE79E58-CF9F-41CC-8448-05BBBD3001C6}" dt="2020-05-28T02:47:52.627" v="941" actId="478"/>
          <ac:spMkLst>
            <pc:docMk/>
            <pc:sldMk cId="0" sldId="259"/>
            <ac:spMk id="1270" creationId="{00000000-0000-0000-0000-000000000000}"/>
          </ac:spMkLst>
        </pc:spChg>
        <pc:spChg chg="del">
          <ac:chgData name="Trenny Mongar" userId="f3235382a4a7a8bc" providerId="LiveId" clId="{BDE79E58-CF9F-41CC-8448-05BBBD3001C6}" dt="2020-05-28T02:47:52.627" v="941" actId="478"/>
          <ac:spMkLst>
            <pc:docMk/>
            <pc:sldMk cId="0" sldId="259"/>
            <ac:spMk id="1271" creationId="{00000000-0000-0000-0000-000000000000}"/>
          </ac:spMkLst>
        </pc:spChg>
        <pc:spChg chg="del">
          <ac:chgData name="Trenny Mongar" userId="f3235382a4a7a8bc" providerId="LiveId" clId="{BDE79E58-CF9F-41CC-8448-05BBBD3001C6}" dt="2020-05-28T02:47:52.627" v="941" actId="478"/>
          <ac:spMkLst>
            <pc:docMk/>
            <pc:sldMk cId="0" sldId="259"/>
            <ac:spMk id="1272" creationId="{00000000-0000-0000-0000-000000000000}"/>
          </ac:spMkLst>
        </pc:spChg>
        <pc:spChg chg="del">
          <ac:chgData name="Trenny Mongar" userId="f3235382a4a7a8bc" providerId="LiveId" clId="{BDE79E58-CF9F-41CC-8448-05BBBD3001C6}" dt="2020-05-28T02:47:52.627" v="941" actId="478"/>
          <ac:spMkLst>
            <pc:docMk/>
            <pc:sldMk cId="0" sldId="259"/>
            <ac:spMk id="1273" creationId="{00000000-0000-0000-0000-000000000000}"/>
          </ac:spMkLst>
        </pc:spChg>
        <pc:spChg chg="del">
          <ac:chgData name="Trenny Mongar" userId="f3235382a4a7a8bc" providerId="LiveId" clId="{BDE79E58-CF9F-41CC-8448-05BBBD3001C6}" dt="2020-05-28T02:47:52.627" v="941" actId="478"/>
          <ac:spMkLst>
            <pc:docMk/>
            <pc:sldMk cId="0" sldId="259"/>
            <ac:spMk id="1274" creationId="{00000000-0000-0000-0000-000000000000}"/>
          </ac:spMkLst>
        </pc:spChg>
        <pc:spChg chg="del">
          <ac:chgData name="Trenny Mongar" userId="f3235382a4a7a8bc" providerId="LiveId" clId="{BDE79E58-CF9F-41CC-8448-05BBBD3001C6}" dt="2020-05-28T02:47:52.627" v="941" actId="478"/>
          <ac:spMkLst>
            <pc:docMk/>
            <pc:sldMk cId="0" sldId="259"/>
            <ac:spMk id="1275" creationId="{00000000-0000-0000-0000-000000000000}"/>
          </ac:spMkLst>
        </pc:spChg>
        <pc:spChg chg="del">
          <ac:chgData name="Trenny Mongar" userId="f3235382a4a7a8bc" providerId="LiveId" clId="{BDE79E58-CF9F-41CC-8448-05BBBD3001C6}" dt="2020-05-28T02:47:52.627" v="941" actId="478"/>
          <ac:spMkLst>
            <pc:docMk/>
            <pc:sldMk cId="0" sldId="259"/>
            <ac:spMk id="1276" creationId="{00000000-0000-0000-0000-000000000000}"/>
          </ac:spMkLst>
        </pc:spChg>
        <pc:spChg chg="del">
          <ac:chgData name="Trenny Mongar" userId="f3235382a4a7a8bc" providerId="LiveId" clId="{BDE79E58-CF9F-41CC-8448-05BBBD3001C6}" dt="2020-05-28T02:47:52.627" v="941" actId="478"/>
          <ac:spMkLst>
            <pc:docMk/>
            <pc:sldMk cId="0" sldId="259"/>
            <ac:spMk id="1277" creationId="{00000000-0000-0000-0000-000000000000}"/>
          </ac:spMkLst>
        </pc:spChg>
        <pc:spChg chg="del">
          <ac:chgData name="Trenny Mongar" userId="f3235382a4a7a8bc" providerId="LiveId" clId="{BDE79E58-CF9F-41CC-8448-05BBBD3001C6}" dt="2020-05-28T02:47:52.627" v="941" actId="478"/>
          <ac:spMkLst>
            <pc:docMk/>
            <pc:sldMk cId="0" sldId="259"/>
            <ac:spMk id="1278" creationId="{00000000-0000-0000-0000-000000000000}"/>
          </ac:spMkLst>
        </pc:spChg>
        <pc:spChg chg="del">
          <ac:chgData name="Trenny Mongar" userId="f3235382a4a7a8bc" providerId="LiveId" clId="{BDE79E58-CF9F-41CC-8448-05BBBD3001C6}" dt="2020-05-28T02:47:52.627" v="941" actId="478"/>
          <ac:spMkLst>
            <pc:docMk/>
            <pc:sldMk cId="0" sldId="259"/>
            <ac:spMk id="1279" creationId="{00000000-0000-0000-0000-000000000000}"/>
          </ac:spMkLst>
        </pc:spChg>
        <pc:spChg chg="del">
          <ac:chgData name="Trenny Mongar" userId="f3235382a4a7a8bc" providerId="LiveId" clId="{BDE79E58-CF9F-41CC-8448-05BBBD3001C6}" dt="2020-05-28T02:47:52.627" v="941" actId="478"/>
          <ac:spMkLst>
            <pc:docMk/>
            <pc:sldMk cId="0" sldId="259"/>
            <ac:spMk id="1280" creationId="{00000000-0000-0000-0000-000000000000}"/>
          </ac:spMkLst>
        </pc:spChg>
        <pc:spChg chg="del">
          <ac:chgData name="Trenny Mongar" userId="f3235382a4a7a8bc" providerId="LiveId" clId="{BDE79E58-CF9F-41CC-8448-05BBBD3001C6}" dt="2020-05-28T02:47:52.627" v="941" actId="478"/>
          <ac:spMkLst>
            <pc:docMk/>
            <pc:sldMk cId="0" sldId="259"/>
            <ac:spMk id="1281" creationId="{00000000-0000-0000-0000-000000000000}"/>
          </ac:spMkLst>
        </pc:spChg>
        <pc:spChg chg="del">
          <ac:chgData name="Trenny Mongar" userId="f3235382a4a7a8bc" providerId="LiveId" clId="{BDE79E58-CF9F-41CC-8448-05BBBD3001C6}" dt="2020-05-28T02:47:52.627" v="941" actId="478"/>
          <ac:spMkLst>
            <pc:docMk/>
            <pc:sldMk cId="0" sldId="259"/>
            <ac:spMk id="1282" creationId="{00000000-0000-0000-0000-000000000000}"/>
          </ac:spMkLst>
        </pc:spChg>
        <pc:spChg chg="del">
          <ac:chgData name="Trenny Mongar" userId="f3235382a4a7a8bc" providerId="LiveId" clId="{BDE79E58-CF9F-41CC-8448-05BBBD3001C6}" dt="2020-05-28T02:47:52.627" v="941" actId="478"/>
          <ac:spMkLst>
            <pc:docMk/>
            <pc:sldMk cId="0" sldId="259"/>
            <ac:spMk id="1283" creationId="{00000000-0000-0000-0000-000000000000}"/>
          </ac:spMkLst>
        </pc:spChg>
        <pc:spChg chg="del">
          <ac:chgData name="Trenny Mongar" userId="f3235382a4a7a8bc" providerId="LiveId" clId="{BDE79E58-CF9F-41CC-8448-05BBBD3001C6}" dt="2020-05-28T02:47:52.627" v="941" actId="478"/>
          <ac:spMkLst>
            <pc:docMk/>
            <pc:sldMk cId="0" sldId="259"/>
            <ac:spMk id="1284" creationId="{00000000-0000-0000-0000-000000000000}"/>
          </ac:spMkLst>
        </pc:spChg>
        <pc:spChg chg="del">
          <ac:chgData name="Trenny Mongar" userId="f3235382a4a7a8bc" providerId="LiveId" clId="{BDE79E58-CF9F-41CC-8448-05BBBD3001C6}" dt="2020-05-28T02:47:52.627" v="941" actId="478"/>
          <ac:spMkLst>
            <pc:docMk/>
            <pc:sldMk cId="0" sldId="259"/>
            <ac:spMk id="1285" creationId="{00000000-0000-0000-0000-000000000000}"/>
          </ac:spMkLst>
        </pc:spChg>
        <pc:spChg chg="del">
          <ac:chgData name="Trenny Mongar" userId="f3235382a4a7a8bc" providerId="LiveId" clId="{BDE79E58-CF9F-41CC-8448-05BBBD3001C6}" dt="2020-05-28T02:47:52.627" v="941" actId="478"/>
          <ac:spMkLst>
            <pc:docMk/>
            <pc:sldMk cId="0" sldId="259"/>
            <ac:spMk id="1286" creationId="{00000000-0000-0000-0000-000000000000}"/>
          </ac:spMkLst>
        </pc:spChg>
        <pc:spChg chg="del">
          <ac:chgData name="Trenny Mongar" userId="f3235382a4a7a8bc" providerId="LiveId" clId="{BDE79E58-CF9F-41CC-8448-05BBBD3001C6}" dt="2020-05-28T02:47:52.627" v="941" actId="478"/>
          <ac:spMkLst>
            <pc:docMk/>
            <pc:sldMk cId="0" sldId="259"/>
            <ac:spMk id="1287" creationId="{00000000-0000-0000-0000-000000000000}"/>
          </ac:spMkLst>
        </pc:spChg>
        <pc:spChg chg="del">
          <ac:chgData name="Trenny Mongar" userId="f3235382a4a7a8bc" providerId="LiveId" clId="{BDE79E58-CF9F-41CC-8448-05BBBD3001C6}" dt="2020-05-28T02:47:52.627" v="941" actId="478"/>
          <ac:spMkLst>
            <pc:docMk/>
            <pc:sldMk cId="0" sldId="259"/>
            <ac:spMk id="1288" creationId="{00000000-0000-0000-0000-000000000000}"/>
          </ac:spMkLst>
        </pc:spChg>
        <pc:spChg chg="del">
          <ac:chgData name="Trenny Mongar" userId="f3235382a4a7a8bc" providerId="LiveId" clId="{BDE79E58-CF9F-41CC-8448-05BBBD3001C6}" dt="2020-05-28T02:47:52.627" v="941" actId="478"/>
          <ac:spMkLst>
            <pc:docMk/>
            <pc:sldMk cId="0" sldId="259"/>
            <ac:spMk id="1289" creationId="{00000000-0000-0000-0000-000000000000}"/>
          </ac:spMkLst>
        </pc:spChg>
        <pc:spChg chg="del">
          <ac:chgData name="Trenny Mongar" userId="f3235382a4a7a8bc" providerId="LiveId" clId="{BDE79E58-CF9F-41CC-8448-05BBBD3001C6}" dt="2020-05-28T02:47:52.627" v="941" actId="478"/>
          <ac:spMkLst>
            <pc:docMk/>
            <pc:sldMk cId="0" sldId="259"/>
            <ac:spMk id="1290" creationId="{00000000-0000-0000-0000-000000000000}"/>
          </ac:spMkLst>
        </pc:spChg>
        <pc:spChg chg="del">
          <ac:chgData name="Trenny Mongar" userId="f3235382a4a7a8bc" providerId="LiveId" clId="{BDE79E58-CF9F-41CC-8448-05BBBD3001C6}" dt="2020-05-28T02:47:52.627" v="941" actId="478"/>
          <ac:spMkLst>
            <pc:docMk/>
            <pc:sldMk cId="0" sldId="259"/>
            <ac:spMk id="1291" creationId="{00000000-0000-0000-0000-000000000000}"/>
          </ac:spMkLst>
        </pc:spChg>
        <pc:spChg chg="del">
          <ac:chgData name="Trenny Mongar" userId="f3235382a4a7a8bc" providerId="LiveId" clId="{BDE79E58-CF9F-41CC-8448-05BBBD3001C6}" dt="2020-05-28T02:47:52.627" v="941" actId="478"/>
          <ac:spMkLst>
            <pc:docMk/>
            <pc:sldMk cId="0" sldId="259"/>
            <ac:spMk id="1292" creationId="{00000000-0000-0000-0000-000000000000}"/>
          </ac:spMkLst>
        </pc:spChg>
        <pc:spChg chg="del">
          <ac:chgData name="Trenny Mongar" userId="f3235382a4a7a8bc" providerId="LiveId" clId="{BDE79E58-CF9F-41CC-8448-05BBBD3001C6}" dt="2020-05-28T02:47:52.627" v="941" actId="478"/>
          <ac:spMkLst>
            <pc:docMk/>
            <pc:sldMk cId="0" sldId="259"/>
            <ac:spMk id="1293" creationId="{00000000-0000-0000-0000-000000000000}"/>
          </ac:spMkLst>
        </pc:spChg>
        <pc:spChg chg="del">
          <ac:chgData name="Trenny Mongar" userId="f3235382a4a7a8bc" providerId="LiveId" clId="{BDE79E58-CF9F-41CC-8448-05BBBD3001C6}" dt="2020-05-28T02:47:52.627" v="941" actId="478"/>
          <ac:spMkLst>
            <pc:docMk/>
            <pc:sldMk cId="0" sldId="259"/>
            <ac:spMk id="1294" creationId="{00000000-0000-0000-0000-000000000000}"/>
          </ac:spMkLst>
        </pc:spChg>
        <pc:spChg chg="del">
          <ac:chgData name="Trenny Mongar" userId="f3235382a4a7a8bc" providerId="LiveId" clId="{BDE79E58-CF9F-41CC-8448-05BBBD3001C6}" dt="2020-05-28T02:47:52.627" v="941" actId="478"/>
          <ac:spMkLst>
            <pc:docMk/>
            <pc:sldMk cId="0" sldId="259"/>
            <ac:spMk id="1295" creationId="{00000000-0000-0000-0000-000000000000}"/>
          </ac:spMkLst>
        </pc:spChg>
        <pc:spChg chg="del">
          <ac:chgData name="Trenny Mongar" userId="f3235382a4a7a8bc" providerId="LiveId" clId="{BDE79E58-CF9F-41CC-8448-05BBBD3001C6}" dt="2020-05-28T02:47:52.627" v="941" actId="478"/>
          <ac:spMkLst>
            <pc:docMk/>
            <pc:sldMk cId="0" sldId="259"/>
            <ac:spMk id="1296" creationId="{00000000-0000-0000-0000-000000000000}"/>
          </ac:spMkLst>
        </pc:spChg>
        <pc:spChg chg="del">
          <ac:chgData name="Trenny Mongar" userId="f3235382a4a7a8bc" providerId="LiveId" clId="{BDE79E58-CF9F-41CC-8448-05BBBD3001C6}" dt="2020-05-28T02:47:52.627" v="941" actId="478"/>
          <ac:spMkLst>
            <pc:docMk/>
            <pc:sldMk cId="0" sldId="259"/>
            <ac:spMk id="1297" creationId="{00000000-0000-0000-0000-000000000000}"/>
          </ac:spMkLst>
        </pc:spChg>
        <pc:spChg chg="del">
          <ac:chgData name="Trenny Mongar" userId="f3235382a4a7a8bc" providerId="LiveId" clId="{BDE79E58-CF9F-41CC-8448-05BBBD3001C6}" dt="2020-05-28T02:47:52.627" v="941" actId="478"/>
          <ac:spMkLst>
            <pc:docMk/>
            <pc:sldMk cId="0" sldId="259"/>
            <ac:spMk id="1298" creationId="{00000000-0000-0000-0000-000000000000}"/>
          </ac:spMkLst>
        </pc:spChg>
        <pc:spChg chg="del">
          <ac:chgData name="Trenny Mongar" userId="f3235382a4a7a8bc" providerId="LiveId" clId="{BDE79E58-CF9F-41CC-8448-05BBBD3001C6}" dt="2020-05-28T02:47:52.627" v="941" actId="478"/>
          <ac:spMkLst>
            <pc:docMk/>
            <pc:sldMk cId="0" sldId="259"/>
            <ac:spMk id="1299" creationId="{00000000-0000-0000-0000-000000000000}"/>
          </ac:spMkLst>
        </pc:spChg>
        <pc:spChg chg="del">
          <ac:chgData name="Trenny Mongar" userId="f3235382a4a7a8bc" providerId="LiveId" clId="{BDE79E58-CF9F-41CC-8448-05BBBD3001C6}" dt="2020-05-28T02:47:52.627" v="941" actId="478"/>
          <ac:spMkLst>
            <pc:docMk/>
            <pc:sldMk cId="0" sldId="259"/>
            <ac:spMk id="1300" creationId="{00000000-0000-0000-0000-000000000000}"/>
          </ac:spMkLst>
        </pc:spChg>
        <pc:spChg chg="del">
          <ac:chgData name="Trenny Mongar" userId="f3235382a4a7a8bc" providerId="LiveId" clId="{BDE79E58-CF9F-41CC-8448-05BBBD3001C6}" dt="2020-05-28T02:47:52.627" v="941" actId="478"/>
          <ac:spMkLst>
            <pc:docMk/>
            <pc:sldMk cId="0" sldId="259"/>
            <ac:spMk id="1301" creationId="{00000000-0000-0000-0000-000000000000}"/>
          </ac:spMkLst>
        </pc:spChg>
        <pc:spChg chg="del">
          <ac:chgData name="Trenny Mongar" userId="f3235382a4a7a8bc" providerId="LiveId" clId="{BDE79E58-CF9F-41CC-8448-05BBBD3001C6}" dt="2020-05-28T02:47:52.627" v="941" actId="478"/>
          <ac:spMkLst>
            <pc:docMk/>
            <pc:sldMk cId="0" sldId="259"/>
            <ac:spMk id="1302" creationId="{00000000-0000-0000-0000-000000000000}"/>
          </ac:spMkLst>
        </pc:spChg>
        <pc:spChg chg="del">
          <ac:chgData name="Trenny Mongar" userId="f3235382a4a7a8bc" providerId="LiveId" clId="{BDE79E58-CF9F-41CC-8448-05BBBD3001C6}" dt="2020-05-28T02:47:52.627" v="941" actId="478"/>
          <ac:spMkLst>
            <pc:docMk/>
            <pc:sldMk cId="0" sldId="259"/>
            <ac:spMk id="1303" creationId="{00000000-0000-0000-0000-000000000000}"/>
          </ac:spMkLst>
        </pc:spChg>
        <pc:spChg chg="del">
          <ac:chgData name="Trenny Mongar" userId="f3235382a4a7a8bc" providerId="LiveId" clId="{BDE79E58-CF9F-41CC-8448-05BBBD3001C6}" dt="2020-05-28T02:47:52.627" v="941" actId="478"/>
          <ac:spMkLst>
            <pc:docMk/>
            <pc:sldMk cId="0" sldId="259"/>
            <ac:spMk id="1304" creationId="{00000000-0000-0000-0000-000000000000}"/>
          </ac:spMkLst>
        </pc:spChg>
        <pc:spChg chg="del">
          <ac:chgData name="Trenny Mongar" userId="f3235382a4a7a8bc" providerId="LiveId" clId="{BDE79E58-CF9F-41CC-8448-05BBBD3001C6}" dt="2020-05-28T02:47:52.627" v="941" actId="478"/>
          <ac:spMkLst>
            <pc:docMk/>
            <pc:sldMk cId="0" sldId="259"/>
            <ac:spMk id="1305" creationId="{00000000-0000-0000-0000-000000000000}"/>
          </ac:spMkLst>
        </pc:spChg>
        <pc:spChg chg="del">
          <ac:chgData name="Trenny Mongar" userId="f3235382a4a7a8bc" providerId="LiveId" clId="{BDE79E58-CF9F-41CC-8448-05BBBD3001C6}" dt="2020-05-28T02:47:52.627" v="941" actId="478"/>
          <ac:spMkLst>
            <pc:docMk/>
            <pc:sldMk cId="0" sldId="259"/>
            <ac:spMk id="1306" creationId="{00000000-0000-0000-0000-000000000000}"/>
          </ac:spMkLst>
        </pc:spChg>
        <pc:spChg chg="del">
          <ac:chgData name="Trenny Mongar" userId="f3235382a4a7a8bc" providerId="LiveId" clId="{BDE79E58-CF9F-41CC-8448-05BBBD3001C6}" dt="2020-05-28T02:47:52.627" v="941" actId="478"/>
          <ac:spMkLst>
            <pc:docMk/>
            <pc:sldMk cId="0" sldId="259"/>
            <ac:spMk id="1307" creationId="{00000000-0000-0000-0000-000000000000}"/>
          </ac:spMkLst>
        </pc:spChg>
        <pc:spChg chg="del">
          <ac:chgData name="Trenny Mongar" userId="f3235382a4a7a8bc" providerId="LiveId" clId="{BDE79E58-CF9F-41CC-8448-05BBBD3001C6}" dt="2020-05-28T02:47:52.627" v="941" actId="478"/>
          <ac:spMkLst>
            <pc:docMk/>
            <pc:sldMk cId="0" sldId="259"/>
            <ac:spMk id="1308" creationId="{00000000-0000-0000-0000-000000000000}"/>
          </ac:spMkLst>
        </pc:spChg>
        <pc:spChg chg="del">
          <ac:chgData name="Trenny Mongar" userId="f3235382a4a7a8bc" providerId="LiveId" clId="{BDE79E58-CF9F-41CC-8448-05BBBD3001C6}" dt="2020-05-28T02:47:52.627" v="941" actId="478"/>
          <ac:spMkLst>
            <pc:docMk/>
            <pc:sldMk cId="0" sldId="259"/>
            <ac:spMk id="1309" creationId="{00000000-0000-0000-0000-000000000000}"/>
          </ac:spMkLst>
        </pc:spChg>
        <pc:spChg chg="del">
          <ac:chgData name="Trenny Mongar" userId="f3235382a4a7a8bc" providerId="LiveId" clId="{BDE79E58-CF9F-41CC-8448-05BBBD3001C6}" dt="2020-05-28T02:47:52.627" v="941" actId="478"/>
          <ac:spMkLst>
            <pc:docMk/>
            <pc:sldMk cId="0" sldId="259"/>
            <ac:spMk id="1310" creationId="{00000000-0000-0000-0000-000000000000}"/>
          </ac:spMkLst>
        </pc:spChg>
        <pc:spChg chg="del">
          <ac:chgData name="Trenny Mongar" userId="f3235382a4a7a8bc" providerId="LiveId" clId="{BDE79E58-CF9F-41CC-8448-05BBBD3001C6}" dt="2020-05-28T02:47:52.627" v="941" actId="478"/>
          <ac:spMkLst>
            <pc:docMk/>
            <pc:sldMk cId="0" sldId="259"/>
            <ac:spMk id="1311" creationId="{00000000-0000-0000-0000-000000000000}"/>
          </ac:spMkLst>
        </pc:spChg>
        <pc:spChg chg="del">
          <ac:chgData name="Trenny Mongar" userId="f3235382a4a7a8bc" providerId="LiveId" clId="{BDE79E58-CF9F-41CC-8448-05BBBD3001C6}" dt="2020-05-28T02:47:52.627" v="941" actId="478"/>
          <ac:spMkLst>
            <pc:docMk/>
            <pc:sldMk cId="0" sldId="259"/>
            <ac:spMk id="1312" creationId="{00000000-0000-0000-0000-000000000000}"/>
          </ac:spMkLst>
        </pc:spChg>
        <pc:spChg chg="del">
          <ac:chgData name="Trenny Mongar" userId="f3235382a4a7a8bc" providerId="LiveId" clId="{BDE79E58-CF9F-41CC-8448-05BBBD3001C6}" dt="2020-05-28T02:47:52.627" v="941" actId="478"/>
          <ac:spMkLst>
            <pc:docMk/>
            <pc:sldMk cId="0" sldId="259"/>
            <ac:spMk id="1313" creationId="{00000000-0000-0000-0000-000000000000}"/>
          </ac:spMkLst>
        </pc:spChg>
        <pc:spChg chg="del">
          <ac:chgData name="Trenny Mongar" userId="f3235382a4a7a8bc" providerId="LiveId" clId="{BDE79E58-CF9F-41CC-8448-05BBBD3001C6}" dt="2020-05-28T02:47:52.627" v="941" actId="478"/>
          <ac:spMkLst>
            <pc:docMk/>
            <pc:sldMk cId="0" sldId="259"/>
            <ac:spMk id="1314" creationId="{00000000-0000-0000-0000-000000000000}"/>
          </ac:spMkLst>
        </pc:spChg>
        <pc:spChg chg="del">
          <ac:chgData name="Trenny Mongar" userId="f3235382a4a7a8bc" providerId="LiveId" clId="{BDE79E58-CF9F-41CC-8448-05BBBD3001C6}" dt="2020-05-28T02:47:52.627" v="941" actId="478"/>
          <ac:spMkLst>
            <pc:docMk/>
            <pc:sldMk cId="0" sldId="259"/>
            <ac:spMk id="1315" creationId="{00000000-0000-0000-0000-000000000000}"/>
          </ac:spMkLst>
        </pc:spChg>
        <pc:spChg chg="del">
          <ac:chgData name="Trenny Mongar" userId="f3235382a4a7a8bc" providerId="LiveId" clId="{BDE79E58-CF9F-41CC-8448-05BBBD3001C6}" dt="2020-05-28T02:47:52.627" v="941" actId="478"/>
          <ac:spMkLst>
            <pc:docMk/>
            <pc:sldMk cId="0" sldId="259"/>
            <ac:spMk id="1316" creationId="{00000000-0000-0000-0000-000000000000}"/>
          </ac:spMkLst>
        </pc:spChg>
        <pc:spChg chg="del">
          <ac:chgData name="Trenny Mongar" userId="f3235382a4a7a8bc" providerId="LiveId" clId="{BDE79E58-CF9F-41CC-8448-05BBBD3001C6}" dt="2020-05-28T02:47:52.627" v="941" actId="478"/>
          <ac:spMkLst>
            <pc:docMk/>
            <pc:sldMk cId="0" sldId="259"/>
            <ac:spMk id="1317" creationId="{00000000-0000-0000-0000-000000000000}"/>
          </ac:spMkLst>
        </pc:spChg>
        <pc:spChg chg="del">
          <ac:chgData name="Trenny Mongar" userId="f3235382a4a7a8bc" providerId="LiveId" clId="{BDE79E58-CF9F-41CC-8448-05BBBD3001C6}" dt="2020-05-28T02:47:52.627" v="941" actId="478"/>
          <ac:spMkLst>
            <pc:docMk/>
            <pc:sldMk cId="0" sldId="259"/>
            <ac:spMk id="1318" creationId="{00000000-0000-0000-0000-000000000000}"/>
          </ac:spMkLst>
        </pc:spChg>
        <pc:spChg chg="del">
          <ac:chgData name="Trenny Mongar" userId="f3235382a4a7a8bc" providerId="LiveId" clId="{BDE79E58-CF9F-41CC-8448-05BBBD3001C6}" dt="2020-05-28T02:47:52.627" v="941" actId="478"/>
          <ac:spMkLst>
            <pc:docMk/>
            <pc:sldMk cId="0" sldId="259"/>
            <ac:spMk id="1319" creationId="{00000000-0000-0000-0000-000000000000}"/>
          </ac:spMkLst>
        </pc:spChg>
        <pc:spChg chg="del">
          <ac:chgData name="Trenny Mongar" userId="f3235382a4a7a8bc" providerId="LiveId" clId="{BDE79E58-CF9F-41CC-8448-05BBBD3001C6}" dt="2020-05-28T02:47:52.627" v="941" actId="478"/>
          <ac:spMkLst>
            <pc:docMk/>
            <pc:sldMk cId="0" sldId="259"/>
            <ac:spMk id="1320" creationId="{00000000-0000-0000-0000-000000000000}"/>
          </ac:spMkLst>
        </pc:spChg>
        <pc:spChg chg="del">
          <ac:chgData name="Trenny Mongar" userId="f3235382a4a7a8bc" providerId="LiveId" clId="{BDE79E58-CF9F-41CC-8448-05BBBD3001C6}" dt="2020-05-28T02:47:52.627" v="941" actId="478"/>
          <ac:spMkLst>
            <pc:docMk/>
            <pc:sldMk cId="0" sldId="259"/>
            <ac:spMk id="1321" creationId="{00000000-0000-0000-0000-000000000000}"/>
          </ac:spMkLst>
        </pc:spChg>
        <pc:spChg chg="del">
          <ac:chgData name="Trenny Mongar" userId="f3235382a4a7a8bc" providerId="LiveId" clId="{BDE79E58-CF9F-41CC-8448-05BBBD3001C6}" dt="2020-05-28T02:47:52.627" v="941" actId="478"/>
          <ac:spMkLst>
            <pc:docMk/>
            <pc:sldMk cId="0" sldId="259"/>
            <ac:spMk id="1322" creationId="{00000000-0000-0000-0000-000000000000}"/>
          </ac:spMkLst>
        </pc:spChg>
        <pc:spChg chg="del">
          <ac:chgData name="Trenny Mongar" userId="f3235382a4a7a8bc" providerId="LiveId" clId="{BDE79E58-CF9F-41CC-8448-05BBBD3001C6}" dt="2020-05-28T02:47:52.627" v="941" actId="478"/>
          <ac:spMkLst>
            <pc:docMk/>
            <pc:sldMk cId="0" sldId="259"/>
            <ac:spMk id="1323" creationId="{00000000-0000-0000-0000-000000000000}"/>
          </ac:spMkLst>
        </pc:spChg>
        <pc:spChg chg="del">
          <ac:chgData name="Trenny Mongar" userId="f3235382a4a7a8bc" providerId="LiveId" clId="{BDE79E58-CF9F-41CC-8448-05BBBD3001C6}" dt="2020-05-28T02:47:52.627" v="941" actId="478"/>
          <ac:spMkLst>
            <pc:docMk/>
            <pc:sldMk cId="0" sldId="259"/>
            <ac:spMk id="1324" creationId="{00000000-0000-0000-0000-000000000000}"/>
          </ac:spMkLst>
        </pc:spChg>
        <pc:spChg chg="del">
          <ac:chgData name="Trenny Mongar" userId="f3235382a4a7a8bc" providerId="LiveId" clId="{BDE79E58-CF9F-41CC-8448-05BBBD3001C6}" dt="2020-05-28T02:47:52.627" v="941" actId="478"/>
          <ac:spMkLst>
            <pc:docMk/>
            <pc:sldMk cId="0" sldId="259"/>
            <ac:spMk id="1325" creationId="{00000000-0000-0000-0000-000000000000}"/>
          </ac:spMkLst>
        </pc:spChg>
        <pc:spChg chg="del">
          <ac:chgData name="Trenny Mongar" userId="f3235382a4a7a8bc" providerId="LiveId" clId="{BDE79E58-CF9F-41CC-8448-05BBBD3001C6}" dt="2020-05-28T02:47:52.627" v="941" actId="478"/>
          <ac:spMkLst>
            <pc:docMk/>
            <pc:sldMk cId="0" sldId="259"/>
            <ac:spMk id="1326" creationId="{00000000-0000-0000-0000-000000000000}"/>
          </ac:spMkLst>
        </pc:spChg>
        <pc:spChg chg="del">
          <ac:chgData name="Trenny Mongar" userId="f3235382a4a7a8bc" providerId="LiveId" clId="{BDE79E58-CF9F-41CC-8448-05BBBD3001C6}" dt="2020-05-28T02:47:52.627" v="941" actId="478"/>
          <ac:spMkLst>
            <pc:docMk/>
            <pc:sldMk cId="0" sldId="259"/>
            <ac:spMk id="1327" creationId="{00000000-0000-0000-0000-000000000000}"/>
          </ac:spMkLst>
        </pc:spChg>
        <pc:spChg chg="del">
          <ac:chgData name="Trenny Mongar" userId="f3235382a4a7a8bc" providerId="LiveId" clId="{BDE79E58-CF9F-41CC-8448-05BBBD3001C6}" dt="2020-05-28T02:47:52.627" v="941" actId="478"/>
          <ac:spMkLst>
            <pc:docMk/>
            <pc:sldMk cId="0" sldId="259"/>
            <ac:spMk id="1328" creationId="{00000000-0000-0000-0000-000000000000}"/>
          </ac:spMkLst>
        </pc:spChg>
        <pc:spChg chg="del">
          <ac:chgData name="Trenny Mongar" userId="f3235382a4a7a8bc" providerId="LiveId" clId="{BDE79E58-CF9F-41CC-8448-05BBBD3001C6}" dt="2020-05-28T02:47:52.627" v="941" actId="478"/>
          <ac:spMkLst>
            <pc:docMk/>
            <pc:sldMk cId="0" sldId="259"/>
            <ac:spMk id="1329" creationId="{00000000-0000-0000-0000-000000000000}"/>
          </ac:spMkLst>
        </pc:spChg>
        <pc:spChg chg="del">
          <ac:chgData name="Trenny Mongar" userId="f3235382a4a7a8bc" providerId="LiveId" clId="{BDE79E58-CF9F-41CC-8448-05BBBD3001C6}" dt="2020-05-28T02:47:52.627" v="941" actId="478"/>
          <ac:spMkLst>
            <pc:docMk/>
            <pc:sldMk cId="0" sldId="259"/>
            <ac:spMk id="1330" creationId="{00000000-0000-0000-0000-000000000000}"/>
          </ac:spMkLst>
        </pc:spChg>
        <pc:spChg chg="del">
          <ac:chgData name="Trenny Mongar" userId="f3235382a4a7a8bc" providerId="LiveId" clId="{BDE79E58-CF9F-41CC-8448-05BBBD3001C6}" dt="2020-05-28T02:47:52.627" v="941" actId="478"/>
          <ac:spMkLst>
            <pc:docMk/>
            <pc:sldMk cId="0" sldId="259"/>
            <ac:spMk id="1331" creationId="{00000000-0000-0000-0000-000000000000}"/>
          </ac:spMkLst>
        </pc:spChg>
        <pc:spChg chg="del">
          <ac:chgData name="Trenny Mongar" userId="f3235382a4a7a8bc" providerId="LiveId" clId="{BDE79E58-CF9F-41CC-8448-05BBBD3001C6}" dt="2020-05-28T02:47:52.627" v="941" actId="478"/>
          <ac:spMkLst>
            <pc:docMk/>
            <pc:sldMk cId="0" sldId="259"/>
            <ac:spMk id="1332" creationId="{00000000-0000-0000-0000-000000000000}"/>
          </ac:spMkLst>
        </pc:spChg>
        <pc:spChg chg="del">
          <ac:chgData name="Trenny Mongar" userId="f3235382a4a7a8bc" providerId="LiveId" clId="{BDE79E58-CF9F-41CC-8448-05BBBD3001C6}" dt="2020-05-28T02:47:52.627" v="941" actId="478"/>
          <ac:spMkLst>
            <pc:docMk/>
            <pc:sldMk cId="0" sldId="259"/>
            <ac:spMk id="1333" creationId="{00000000-0000-0000-0000-000000000000}"/>
          </ac:spMkLst>
        </pc:spChg>
        <pc:spChg chg="del">
          <ac:chgData name="Trenny Mongar" userId="f3235382a4a7a8bc" providerId="LiveId" clId="{BDE79E58-CF9F-41CC-8448-05BBBD3001C6}" dt="2020-05-28T02:47:52.627" v="941" actId="478"/>
          <ac:spMkLst>
            <pc:docMk/>
            <pc:sldMk cId="0" sldId="259"/>
            <ac:spMk id="1334" creationId="{00000000-0000-0000-0000-000000000000}"/>
          </ac:spMkLst>
        </pc:spChg>
        <pc:spChg chg="del">
          <ac:chgData name="Trenny Mongar" userId="f3235382a4a7a8bc" providerId="LiveId" clId="{BDE79E58-CF9F-41CC-8448-05BBBD3001C6}" dt="2020-05-28T02:47:52.627" v="941" actId="478"/>
          <ac:spMkLst>
            <pc:docMk/>
            <pc:sldMk cId="0" sldId="259"/>
            <ac:spMk id="1335" creationId="{00000000-0000-0000-0000-000000000000}"/>
          </ac:spMkLst>
        </pc:spChg>
        <pc:spChg chg="del">
          <ac:chgData name="Trenny Mongar" userId="f3235382a4a7a8bc" providerId="LiveId" clId="{BDE79E58-CF9F-41CC-8448-05BBBD3001C6}" dt="2020-05-28T02:47:52.627" v="941" actId="478"/>
          <ac:spMkLst>
            <pc:docMk/>
            <pc:sldMk cId="0" sldId="259"/>
            <ac:spMk id="1336" creationId="{00000000-0000-0000-0000-000000000000}"/>
          </ac:spMkLst>
        </pc:spChg>
        <pc:spChg chg="del">
          <ac:chgData name="Trenny Mongar" userId="f3235382a4a7a8bc" providerId="LiveId" clId="{BDE79E58-CF9F-41CC-8448-05BBBD3001C6}" dt="2020-05-28T02:47:52.627" v="941" actId="478"/>
          <ac:spMkLst>
            <pc:docMk/>
            <pc:sldMk cId="0" sldId="259"/>
            <ac:spMk id="1337" creationId="{00000000-0000-0000-0000-000000000000}"/>
          </ac:spMkLst>
        </pc:spChg>
        <pc:spChg chg="del">
          <ac:chgData name="Trenny Mongar" userId="f3235382a4a7a8bc" providerId="LiveId" clId="{BDE79E58-CF9F-41CC-8448-05BBBD3001C6}" dt="2020-05-28T02:47:52.627" v="941" actId="478"/>
          <ac:spMkLst>
            <pc:docMk/>
            <pc:sldMk cId="0" sldId="259"/>
            <ac:spMk id="1338" creationId="{00000000-0000-0000-0000-000000000000}"/>
          </ac:spMkLst>
        </pc:spChg>
        <pc:spChg chg="del">
          <ac:chgData name="Trenny Mongar" userId="f3235382a4a7a8bc" providerId="LiveId" clId="{BDE79E58-CF9F-41CC-8448-05BBBD3001C6}" dt="2020-05-28T02:47:52.627" v="941" actId="478"/>
          <ac:spMkLst>
            <pc:docMk/>
            <pc:sldMk cId="0" sldId="259"/>
            <ac:spMk id="1339" creationId="{00000000-0000-0000-0000-000000000000}"/>
          </ac:spMkLst>
        </pc:spChg>
        <pc:spChg chg="del">
          <ac:chgData name="Trenny Mongar" userId="f3235382a4a7a8bc" providerId="LiveId" clId="{BDE79E58-CF9F-41CC-8448-05BBBD3001C6}" dt="2020-05-28T02:47:52.627" v="941" actId="478"/>
          <ac:spMkLst>
            <pc:docMk/>
            <pc:sldMk cId="0" sldId="259"/>
            <ac:spMk id="1340" creationId="{00000000-0000-0000-0000-000000000000}"/>
          </ac:spMkLst>
        </pc:spChg>
        <pc:spChg chg="del">
          <ac:chgData name="Trenny Mongar" userId="f3235382a4a7a8bc" providerId="LiveId" clId="{BDE79E58-CF9F-41CC-8448-05BBBD3001C6}" dt="2020-05-28T02:47:52.627" v="941" actId="478"/>
          <ac:spMkLst>
            <pc:docMk/>
            <pc:sldMk cId="0" sldId="259"/>
            <ac:spMk id="1341" creationId="{00000000-0000-0000-0000-000000000000}"/>
          </ac:spMkLst>
        </pc:spChg>
        <pc:spChg chg="del">
          <ac:chgData name="Trenny Mongar" userId="f3235382a4a7a8bc" providerId="LiveId" clId="{BDE79E58-CF9F-41CC-8448-05BBBD3001C6}" dt="2020-05-28T02:47:52.627" v="941" actId="478"/>
          <ac:spMkLst>
            <pc:docMk/>
            <pc:sldMk cId="0" sldId="259"/>
            <ac:spMk id="1342" creationId="{00000000-0000-0000-0000-000000000000}"/>
          </ac:spMkLst>
        </pc:spChg>
        <pc:spChg chg="del">
          <ac:chgData name="Trenny Mongar" userId="f3235382a4a7a8bc" providerId="LiveId" clId="{BDE79E58-CF9F-41CC-8448-05BBBD3001C6}" dt="2020-05-28T02:47:52.627" v="941" actId="478"/>
          <ac:spMkLst>
            <pc:docMk/>
            <pc:sldMk cId="0" sldId="259"/>
            <ac:spMk id="1343" creationId="{00000000-0000-0000-0000-000000000000}"/>
          </ac:spMkLst>
        </pc:spChg>
        <pc:spChg chg="del">
          <ac:chgData name="Trenny Mongar" userId="f3235382a4a7a8bc" providerId="LiveId" clId="{BDE79E58-CF9F-41CC-8448-05BBBD3001C6}" dt="2020-05-28T02:47:52.627" v="941" actId="478"/>
          <ac:spMkLst>
            <pc:docMk/>
            <pc:sldMk cId="0" sldId="259"/>
            <ac:spMk id="1344" creationId="{00000000-0000-0000-0000-000000000000}"/>
          </ac:spMkLst>
        </pc:spChg>
        <pc:spChg chg="del">
          <ac:chgData name="Trenny Mongar" userId="f3235382a4a7a8bc" providerId="LiveId" clId="{BDE79E58-CF9F-41CC-8448-05BBBD3001C6}" dt="2020-05-28T02:47:52.627" v="941" actId="478"/>
          <ac:spMkLst>
            <pc:docMk/>
            <pc:sldMk cId="0" sldId="259"/>
            <ac:spMk id="1345" creationId="{00000000-0000-0000-0000-000000000000}"/>
          </ac:spMkLst>
        </pc:spChg>
        <pc:spChg chg="del">
          <ac:chgData name="Trenny Mongar" userId="f3235382a4a7a8bc" providerId="LiveId" clId="{BDE79E58-CF9F-41CC-8448-05BBBD3001C6}" dt="2020-05-28T02:47:52.627" v="941" actId="478"/>
          <ac:spMkLst>
            <pc:docMk/>
            <pc:sldMk cId="0" sldId="259"/>
            <ac:spMk id="1346" creationId="{00000000-0000-0000-0000-000000000000}"/>
          </ac:spMkLst>
        </pc:spChg>
        <pc:spChg chg="del">
          <ac:chgData name="Trenny Mongar" userId="f3235382a4a7a8bc" providerId="LiveId" clId="{BDE79E58-CF9F-41CC-8448-05BBBD3001C6}" dt="2020-05-28T02:47:52.627" v="941" actId="478"/>
          <ac:spMkLst>
            <pc:docMk/>
            <pc:sldMk cId="0" sldId="259"/>
            <ac:spMk id="1347" creationId="{00000000-0000-0000-0000-000000000000}"/>
          </ac:spMkLst>
        </pc:spChg>
        <pc:spChg chg="del">
          <ac:chgData name="Trenny Mongar" userId="f3235382a4a7a8bc" providerId="LiveId" clId="{BDE79E58-CF9F-41CC-8448-05BBBD3001C6}" dt="2020-05-28T02:47:52.627" v="941" actId="478"/>
          <ac:spMkLst>
            <pc:docMk/>
            <pc:sldMk cId="0" sldId="259"/>
            <ac:spMk id="1348" creationId="{00000000-0000-0000-0000-000000000000}"/>
          </ac:spMkLst>
        </pc:spChg>
        <pc:spChg chg="del">
          <ac:chgData name="Trenny Mongar" userId="f3235382a4a7a8bc" providerId="LiveId" clId="{BDE79E58-CF9F-41CC-8448-05BBBD3001C6}" dt="2020-05-28T02:47:52.627" v="941" actId="478"/>
          <ac:spMkLst>
            <pc:docMk/>
            <pc:sldMk cId="0" sldId="259"/>
            <ac:spMk id="1349" creationId="{00000000-0000-0000-0000-000000000000}"/>
          </ac:spMkLst>
        </pc:spChg>
        <pc:spChg chg="del">
          <ac:chgData name="Trenny Mongar" userId="f3235382a4a7a8bc" providerId="LiveId" clId="{BDE79E58-CF9F-41CC-8448-05BBBD3001C6}" dt="2020-05-28T02:47:52.627" v="941" actId="478"/>
          <ac:spMkLst>
            <pc:docMk/>
            <pc:sldMk cId="0" sldId="259"/>
            <ac:spMk id="1350" creationId="{00000000-0000-0000-0000-000000000000}"/>
          </ac:spMkLst>
        </pc:spChg>
        <pc:spChg chg="del">
          <ac:chgData name="Trenny Mongar" userId="f3235382a4a7a8bc" providerId="LiveId" clId="{BDE79E58-CF9F-41CC-8448-05BBBD3001C6}" dt="2020-05-28T02:47:52.627" v="941" actId="478"/>
          <ac:spMkLst>
            <pc:docMk/>
            <pc:sldMk cId="0" sldId="259"/>
            <ac:spMk id="1351" creationId="{00000000-0000-0000-0000-000000000000}"/>
          </ac:spMkLst>
        </pc:spChg>
        <pc:spChg chg="del">
          <ac:chgData name="Trenny Mongar" userId="f3235382a4a7a8bc" providerId="LiveId" clId="{BDE79E58-CF9F-41CC-8448-05BBBD3001C6}" dt="2020-05-28T02:47:52.627" v="941" actId="478"/>
          <ac:spMkLst>
            <pc:docMk/>
            <pc:sldMk cId="0" sldId="259"/>
            <ac:spMk id="1352" creationId="{00000000-0000-0000-0000-000000000000}"/>
          </ac:spMkLst>
        </pc:spChg>
        <pc:spChg chg="del">
          <ac:chgData name="Trenny Mongar" userId="f3235382a4a7a8bc" providerId="LiveId" clId="{BDE79E58-CF9F-41CC-8448-05BBBD3001C6}" dt="2020-05-28T02:47:52.627" v="941" actId="478"/>
          <ac:spMkLst>
            <pc:docMk/>
            <pc:sldMk cId="0" sldId="259"/>
            <ac:spMk id="1353" creationId="{00000000-0000-0000-0000-000000000000}"/>
          </ac:spMkLst>
        </pc:spChg>
        <pc:spChg chg="del">
          <ac:chgData name="Trenny Mongar" userId="f3235382a4a7a8bc" providerId="LiveId" clId="{BDE79E58-CF9F-41CC-8448-05BBBD3001C6}" dt="2020-05-28T02:47:52.627" v="941" actId="478"/>
          <ac:spMkLst>
            <pc:docMk/>
            <pc:sldMk cId="0" sldId="259"/>
            <ac:spMk id="1354" creationId="{00000000-0000-0000-0000-000000000000}"/>
          </ac:spMkLst>
        </pc:spChg>
        <pc:spChg chg="del">
          <ac:chgData name="Trenny Mongar" userId="f3235382a4a7a8bc" providerId="LiveId" clId="{BDE79E58-CF9F-41CC-8448-05BBBD3001C6}" dt="2020-05-28T02:47:52.627" v="941" actId="478"/>
          <ac:spMkLst>
            <pc:docMk/>
            <pc:sldMk cId="0" sldId="259"/>
            <ac:spMk id="1355" creationId="{00000000-0000-0000-0000-000000000000}"/>
          </ac:spMkLst>
        </pc:spChg>
        <pc:spChg chg="del">
          <ac:chgData name="Trenny Mongar" userId="f3235382a4a7a8bc" providerId="LiveId" clId="{BDE79E58-CF9F-41CC-8448-05BBBD3001C6}" dt="2020-05-28T02:47:52.627" v="941" actId="478"/>
          <ac:spMkLst>
            <pc:docMk/>
            <pc:sldMk cId="0" sldId="259"/>
            <ac:spMk id="1356" creationId="{00000000-0000-0000-0000-000000000000}"/>
          </ac:spMkLst>
        </pc:spChg>
        <pc:spChg chg="del">
          <ac:chgData name="Trenny Mongar" userId="f3235382a4a7a8bc" providerId="LiveId" clId="{BDE79E58-CF9F-41CC-8448-05BBBD3001C6}" dt="2020-05-28T02:47:52.627" v="941" actId="478"/>
          <ac:spMkLst>
            <pc:docMk/>
            <pc:sldMk cId="0" sldId="259"/>
            <ac:spMk id="1357" creationId="{00000000-0000-0000-0000-000000000000}"/>
          </ac:spMkLst>
        </pc:spChg>
        <pc:spChg chg="del">
          <ac:chgData name="Trenny Mongar" userId="f3235382a4a7a8bc" providerId="LiveId" clId="{BDE79E58-CF9F-41CC-8448-05BBBD3001C6}" dt="2020-05-28T02:47:52.627" v="941" actId="478"/>
          <ac:spMkLst>
            <pc:docMk/>
            <pc:sldMk cId="0" sldId="259"/>
            <ac:spMk id="1358" creationId="{00000000-0000-0000-0000-000000000000}"/>
          </ac:spMkLst>
        </pc:spChg>
        <pc:spChg chg="del">
          <ac:chgData name="Trenny Mongar" userId="f3235382a4a7a8bc" providerId="LiveId" clId="{BDE79E58-CF9F-41CC-8448-05BBBD3001C6}" dt="2020-05-28T02:47:52.627" v="941" actId="478"/>
          <ac:spMkLst>
            <pc:docMk/>
            <pc:sldMk cId="0" sldId="259"/>
            <ac:spMk id="1359" creationId="{00000000-0000-0000-0000-000000000000}"/>
          </ac:spMkLst>
        </pc:spChg>
        <pc:spChg chg="del">
          <ac:chgData name="Trenny Mongar" userId="f3235382a4a7a8bc" providerId="LiveId" clId="{BDE79E58-CF9F-41CC-8448-05BBBD3001C6}" dt="2020-05-28T02:47:52.627" v="941" actId="478"/>
          <ac:spMkLst>
            <pc:docMk/>
            <pc:sldMk cId="0" sldId="259"/>
            <ac:spMk id="1360" creationId="{00000000-0000-0000-0000-000000000000}"/>
          </ac:spMkLst>
        </pc:spChg>
        <pc:spChg chg="del">
          <ac:chgData name="Trenny Mongar" userId="f3235382a4a7a8bc" providerId="LiveId" clId="{BDE79E58-CF9F-41CC-8448-05BBBD3001C6}" dt="2020-05-28T02:47:52.627" v="941" actId="478"/>
          <ac:spMkLst>
            <pc:docMk/>
            <pc:sldMk cId="0" sldId="259"/>
            <ac:spMk id="1361" creationId="{00000000-0000-0000-0000-000000000000}"/>
          </ac:spMkLst>
        </pc:spChg>
        <pc:spChg chg="del">
          <ac:chgData name="Trenny Mongar" userId="f3235382a4a7a8bc" providerId="LiveId" clId="{BDE79E58-CF9F-41CC-8448-05BBBD3001C6}" dt="2020-05-28T02:47:52.627" v="941" actId="478"/>
          <ac:spMkLst>
            <pc:docMk/>
            <pc:sldMk cId="0" sldId="259"/>
            <ac:spMk id="1362" creationId="{00000000-0000-0000-0000-000000000000}"/>
          </ac:spMkLst>
        </pc:spChg>
        <pc:spChg chg="del">
          <ac:chgData name="Trenny Mongar" userId="f3235382a4a7a8bc" providerId="LiveId" clId="{BDE79E58-CF9F-41CC-8448-05BBBD3001C6}" dt="2020-05-28T02:47:52.627" v="941" actId="478"/>
          <ac:spMkLst>
            <pc:docMk/>
            <pc:sldMk cId="0" sldId="259"/>
            <ac:spMk id="1363" creationId="{00000000-0000-0000-0000-000000000000}"/>
          </ac:spMkLst>
        </pc:spChg>
        <pc:spChg chg="del">
          <ac:chgData name="Trenny Mongar" userId="f3235382a4a7a8bc" providerId="LiveId" clId="{BDE79E58-CF9F-41CC-8448-05BBBD3001C6}" dt="2020-05-28T02:47:52.627" v="941" actId="478"/>
          <ac:spMkLst>
            <pc:docMk/>
            <pc:sldMk cId="0" sldId="259"/>
            <ac:spMk id="1364" creationId="{00000000-0000-0000-0000-000000000000}"/>
          </ac:spMkLst>
        </pc:spChg>
        <pc:spChg chg="del">
          <ac:chgData name="Trenny Mongar" userId="f3235382a4a7a8bc" providerId="LiveId" clId="{BDE79E58-CF9F-41CC-8448-05BBBD3001C6}" dt="2020-05-28T02:47:52.627" v="941" actId="478"/>
          <ac:spMkLst>
            <pc:docMk/>
            <pc:sldMk cId="0" sldId="259"/>
            <ac:spMk id="1365" creationId="{00000000-0000-0000-0000-000000000000}"/>
          </ac:spMkLst>
        </pc:spChg>
        <pc:spChg chg="del">
          <ac:chgData name="Trenny Mongar" userId="f3235382a4a7a8bc" providerId="LiveId" clId="{BDE79E58-CF9F-41CC-8448-05BBBD3001C6}" dt="2020-05-28T02:47:52.627" v="941" actId="478"/>
          <ac:spMkLst>
            <pc:docMk/>
            <pc:sldMk cId="0" sldId="259"/>
            <ac:spMk id="1366" creationId="{00000000-0000-0000-0000-000000000000}"/>
          </ac:spMkLst>
        </pc:spChg>
        <pc:spChg chg="del">
          <ac:chgData name="Trenny Mongar" userId="f3235382a4a7a8bc" providerId="LiveId" clId="{BDE79E58-CF9F-41CC-8448-05BBBD3001C6}" dt="2020-05-28T02:47:52.627" v="941" actId="478"/>
          <ac:spMkLst>
            <pc:docMk/>
            <pc:sldMk cId="0" sldId="259"/>
            <ac:spMk id="1367" creationId="{00000000-0000-0000-0000-000000000000}"/>
          </ac:spMkLst>
        </pc:spChg>
        <pc:spChg chg="del">
          <ac:chgData name="Trenny Mongar" userId="f3235382a4a7a8bc" providerId="LiveId" clId="{BDE79E58-CF9F-41CC-8448-05BBBD3001C6}" dt="2020-05-28T02:47:52.627" v="941" actId="478"/>
          <ac:spMkLst>
            <pc:docMk/>
            <pc:sldMk cId="0" sldId="259"/>
            <ac:spMk id="1368" creationId="{00000000-0000-0000-0000-000000000000}"/>
          </ac:spMkLst>
        </pc:spChg>
        <pc:spChg chg="del">
          <ac:chgData name="Trenny Mongar" userId="f3235382a4a7a8bc" providerId="LiveId" clId="{BDE79E58-CF9F-41CC-8448-05BBBD3001C6}" dt="2020-05-28T02:47:52.627" v="941" actId="478"/>
          <ac:spMkLst>
            <pc:docMk/>
            <pc:sldMk cId="0" sldId="259"/>
            <ac:spMk id="1369" creationId="{00000000-0000-0000-0000-000000000000}"/>
          </ac:spMkLst>
        </pc:spChg>
        <pc:spChg chg="del">
          <ac:chgData name="Trenny Mongar" userId="f3235382a4a7a8bc" providerId="LiveId" clId="{BDE79E58-CF9F-41CC-8448-05BBBD3001C6}" dt="2020-05-28T02:47:52.627" v="941" actId="478"/>
          <ac:spMkLst>
            <pc:docMk/>
            <pc:sldMk cId="0" sldId="259"/>
            <ac:spMk id="1370" creationId="{00000000-0000-0000-0000-000000000000}"/>
          </ac:spMkLst>
        </pc:spChg>
        <pc:spChg chg="del">
          <ac:chgData name="Trenny Mongar" userId="f3235382a4a7a8bc" providerId="LiveId" clId="{BDE79E58-CF9F-41CC-8448-05BBBD3001C6}" dt="2020-05-28T02:47:52.627" v="941" actId="478"/>
          <ac:spMkLst>
            <pc:docMk/>
            <pc:sldMk cId="0" sldId="259"/>
            <ac:spMk id="1371" creationId="{00000000-0000-0000-0000-000000000000}"/>
          </ac:spMkLst>
        </pc:spChg>
        <pc:spChg chg="del">
          <ac:chgData name="Trenny Mongar" userId="f3235382a4a7a8bc" providerId="LiveId" clId="{BDE79E58-CF9F-41CC-8448-05BBBD3001C6}" dt="2020-05-28T02:47:52.627" v="941" actId="478"/>
          <ac:spMkLst>
            <pc:docMk/>
            <pc:sldMk cId="0" sldId="259"/>
            <ac:spMk id="1372" creationId="{00000000-0000-0000-0000-000000000000}"/>
          </ac:spMkLst>
        </pc:spChg>
        <pc:spChg chg="del">
          <ac:chgData name="Trenny Mongar" userId="f3235382a4a7a8bc" providerId="LiveId" clId="{BDE79E58-CF9F-41CC-8448-05BBBD3001C6}" dt="2020-05-28T02:47:52.627" v="941" actId="478"/>
          <ac:spMkLst>
            <pc:docMk/>
            <pc:sldMk cId="0" sldId="259"/>
            <ac:spMk id="1373" creationId="{00000000-0000-0000-0000-000000000000}"/>
          </ac:spMkLst>
        </pc:spChg>
        <pc:spChg chg="del">
          <ac:chgData name="Trenny Mongar" userId="f3235382a4a7a8bc" providerId="LiveId" clId="{BDE79E58-CF9F-41CC-8448-05BBBD3001C6}" dt="2020-05-28T02:47:52.627" v="941" actId="478"/>
          <ac:spMkLst>
            <pc:docMk/>
            <pc:sldMk cId="0" sldId="259"/>
            <ac:spMk id="1374" creationId="{00000000-0000-0000-0000-000000000000}"/>
          </ac:spMkLst>
        </pc:spChg>
        <pc:spChg chg="del">
          <ac:chgData name="Trenny Mongar" userId="f3235382a4a7a8bc" providerId="LiveId" clId="{BDE79E58-CF9F-41CC-8448-05BBBD3001C6}" dt="2020-05-28T02:47:52.627" v="941" actId="478"/>
          <ac:spMkLst>
            <pc:docMk/>
            <pc:sldMk cId="0" sldId="259"/>
            <ac:spMk id="1375" creationId="{00000000-0000-0000-0000-000000000000}"/>
          </ac:spMkLst>
        </pc:spChg>
        <pc:spChg chg="del">
          <ac:chgData name="Trenny Mongar" userId="f3235382a4a7a8bc" providerId="LiveId" clId="{BDE79E58-CF9F-41CC-8448-05BBBD3001C6}" dt="2020-05-28T02:47:52.627" v="941" actId="478"/>
          <ac:spMkLst>
            <pc:docMk/>
            <pc:sldMk cId="0" sldId="259"/>
            <ac:spMk id="1376" creationId="{00000000-0000-0000-0000-000000000000}"/>
          </ac:spMkLst>
        </pc:spChg>
        <pc:spChg chg="del">
          <ac:chgData name="Trenny Mongar" userId="f3235382a4a7a8bc" providerId="LiveId" clId="{BDE79E58-CF9F-41CC-8448-05BBBD3001C6}" dt="2020-05-28T02:47:52.627" v="941" actId="478"/>
          <ac:spMkLst>
            <pc:docMk/>
            <pc:sldMk cId="0" sldId="259"/>
            <ac:spMk id="1377" creationId="{00000000-0000-0000-0000-000000000000}"/>
          </ac:spMkLst>
        </pc:spChg>
        <pc:spChg chg="del">
          <ac:chgData name="Trenny Mongar" userId="f3235382a4a7a8bc" providerId="LiveId" clId="{BDE79E58-CF9F-41CC-8448-05BBBD3001C6}" dt="2020-05-28T02:47:52.627" v="941" actId="478"/>
          <ac:spMkLst>
            <pc:docMk/>
            <pc:sldMk cId="0" sldId="259"/>
            <ac:spMk id="1378" creationId="{00000000-0000-0000-0000-000000000000}"/>
          </ac:spMkLst>
        </pc:spChg>
        <pc:spChg chg="del">
          <ac:chgData name="Trenny Mongar" userId="f3235382a4a7a8bc" providerId="LiveId" clId="{BDE79E58-CF9F-41CC-8448-05BBBD3001C6}" dt="2020-05-28T02:47:52.627" v="941" actId="478"/>
          <ac:spMkLst>
            <pc:docMk/>
            <pc:sldMk cId="0" sldId="259"/>
            <ac:spMk id="1379" creationId="{00000000-0000-0000-0000-000000000000}"/>
          </ac:spMkLst>
        </pc:spChg>
        <pc:spChg chg="del">
          <ac:chgData name="Trenny Mongar" userId="f3235382a4a7a8bc" providerId="LiveId" clId="{BDE79E58-CF9F-41CC-8448-05BBBD3001C6}" dt="2020-05-28T02:47:52.627" v="941" actId="478"/>
          <ac:spMkLst>
            <pc:docMk/>
            <pc:sldMk cId="0" sldId="259"/>
            <ac:spMk id="1380" creationId="{00000000-0000-0000-0000-000000000000}"/>
          </ac:spMkLst>
        </pc:spChg>
        <pc:spChg chg="del">
          <ac:chgData name="Trenny Mongar" userId="f3235382a4a7a8bc" providerId="LiveId" clId="{BDE79E58-CF9F-41CC-8448-05BBBD3001C6}" dt="2020-05-28T02:47:52.627" v="941" actId="478"/>
          <ac:spMkLst>
            <pc:docMk/>
            <pc:sldMk cId="0" sldId="259"/>
            <ac:spMk id="1381" creationId="{00000000-0000-0000-0000-000000000000}"/>
          </ac:spMkLst>
        </pc:spChg>
        <pc:spChg chg="del">
          <ac:chgData name="Trenny Mongar" userId="f3235382a4a7a8bc" providerId="LiveId" clId="{BDE79E58-CF9F-41CC-8448-05BBBD3001C6}" dt="2020-05-28T02:47:52.627" v="941" actId="478"/>
          <ac:spMkLst>
            <pc:docMk/>
            <pc:sldMk cId="0" sldId="259"/>
            <ac:spMk id="1382" creationId="{00000000-0000-0000-0000-000000000000}"/>
          </ac:spMkLst>
        </pc:spChg>
        <pc:spChg chg="del">
          <ac:chgData name="Trenny Mongar" userId="f3235382a4a7a8bc" providerId="LiveId" clId="{BDE79E58-CF9F-41CC-8448-05BBBD3001C6}" dt="2020-05-28T02:47:52.627" v="941" actId="478"/>
          <ac:spMkLst>
            <pc:docMk/>
            <pc:sldMk cId="0" sldId="259"/>
            <ac:spMk id="1383" creationId="{00000000-0000-0000-0000-000000000000}"/>
          </ac:spMkLst>
        </pc:spChg>
        <pc:spChg chg="del">
          <ac:chgData name="Trenny Mongar" userId="f3235382a4a7a8bc" providerId="LiveId" clId="{BDE79E58-CF9F-41CC-8448-05BBBD3001C6}" dt="2020-05-28T02:47:52.627" v="941" actId="478"/>
          <ac:spMkLst>
            <pc:docMk/>
            <pc:sldMk cId="0" sldId="259"/>
            <ac:spMk id="1384" creationId="{00000000-0000-0000-0000-000000000000}"/>
          </ac:spMkLst>
        </pc:spChg>
        <pc:spChg chg="del">
          <ac:chgData name="Trenny Mongar" userId="f3235382a4a7a8bc" providerId="LiveId" clId="{BDE79E58-CF9F-41CC-8448-05BBBD3001C6}" dt="2020-05-28T02:47:52.627" v="941" actId="478"/>
          <ac:spMkLst>
            <pc:docMk/>
            <pc:sldMk cId="0" sldId="259"/>
            <ac:spMk id="1385" creationId="{00000000-0000-0000-0000-000000000000}"/>
          </ac:spMkLst>
        </pc:spChg>
        <pc:spChg chg="del">
          <ac:chgData name="Trenny Mongar" userId="f3235382a4a7a8bc" providerId="LiveId" clId="{BDE79E58-CF9F-41CC-8448-05BBBD3001C6}" dt="2020-05-28T02:47:52.627" v="941" actId="478"/>
          <ac:spMkLst>
            <pc:docMk/>
            <pc:sldMk cId="0" sldId="259"/>
            <ac:spMk id="1386" creationId="{00000000-0000-0000-0000-000000000000}"/>
          </ac:spMkLst>
        </pc:spChg>
        <pc:spChg chg="del">
          <ac:chgData name="Trenny Mongar" userId="f3235382a4a7a8bc" providerId="LiveId" clId="{BDE79E58-CF9F-41CC-8448-05BBBD3001C6}" dt="2020-05-28T02:47:52.627" v="941" actId="478"/>
          <ac:spMkLst>
            <pc:docMk/>
            <pc:sldMk cId="0" sldId="259"/>
            <ac:spMk id="1387" creationId="{00000000-0000-0000-0000-000000000000}"/>
          </ac:spMkLst>
        </pc:spChg>
        <pc:spChg chg="del">
          <ac:chgData name="Trenny Mongar" userId="f3235382a4a7a8bc" providerId="LiveId" clId="{BDE79E58-CF9F-41CC-8448-05BBBD3001C6}" dt="2020-05-28T02:47:52.627" v="941" actId="478"/>
          <ac:spMkLst>
            <pc:docMk/>
            <pc:sldMk cId="0" sldId="259"/>
            <ac:spMk id="1388" creationId="{00000000-0000-0000-0000-000000000000}"/>
          </ac:spMkLst>
        </pc:spChg>
        <pc:spChg chg="del">
          <ac:chgData name="Trenny Mongar" userId="f3235382a4a7a8bc" providerId="LiveId" clId="{BDE79E58-CF9F-41CC-8448-05BBBD3001C6}" dt="2020-05-28T02:47:52.627" v="941" actId="478"/>
          <ac:spMkLst>
            <pc:docMk/>
            <pc:sldMk cId="0" sldId="259"/>
            <ac:spMk id="1389" creationId="{00000000-0000-0000-0000-000000000000}"/>
          </ac:spMkLst>
        </pc:spChg>
        <pc:spChg chg="del">
          <ac:chgData name="Trenny Mongar" userId="f3235382a4a7a8bc" providerId="LiveId" clId="{BDE79E58-CF9F-41CC-8448-05BBBD3001C6}" dt="2020-05-28T02:47:52.627" v="941" actId="478"/>
          <ac:spMkLst>
            <pc:docMk/>
            <pc:sldMk cId="0" sldId="259"/>
            <ac:spMk id="1390" creationId="{00000000-0000-0000-0000-000000000000}"/>
          </ac:spMkLst>
        </pc:spChg>
        <pc:spChg chg="del">
          <ac:chgData name="Trenny Mongar" userId="f3235382a4a7a8bc" providerId="LiveId" clId="{BDE79E58-CF9F-41CC-8448-05BBBD3001C6}" dt="2020-05-28T02:47:52.627" v="941" actId="478"/>
          <ac:spMkLst>
            <pc:docMk/>
            <pc:sldMk cId="0" sldId="259"/>
            <ac:spMk id="1391" creationId="{00000000-0000-0000-0000-000000000000}"/>
          </ac:spMkLst>
        </pc:spChg>
        <pc:spChg chg="del">
          <ac:chgData name="Trenny Mongar" userId="f3235382a4a7a8bc" providerId="LiveId" clId="{BDE79E58-CF9F-41CC-8448-05BBBD3001C6}" dt="2020-05-28T02:47:52.627" v="941" actId="478"/>
          <ac:spMkLst>
            <pc:docMk/>
            <pc:sldMk cId="0" sldId="259"/>
            <ac:spMk id="1392" creationId="{00000000-0000-0000-0000-000000000000}"/>
          </ac:spMkLst>
        </pc:spChg>
        <pc:spChg chg="del">
          <ac:chgData name="Trenny Mongar" userId="f3235382a4a7a8bc" providerId="LiveId" clId="{BDE79E58-CF9F-41CC-8448-05BBBD3001C6}" dt="2020-05-28T02:47:52.627" v="941" actId="478"/>
          <ac:spMkLst>
            <pc:docMk/>
            <pc:sldMk cId="0" sldId="259"/>
            <ac:spMk id="1393" creationId="{00000000-0000-0000-0000-000000000000}"/>
          </ac:spMkLst>
        </pc:spChg>
        <pc:spChg chg="del">
          <ac:chgData name="Trenny Mongar" userId="f3235382a4a7a8bc" providerId="LiveId" clId="{BDE79E58-CF9F-41CC-8448-05BBBD3001C6}" dt="2020-05-28T02:47:52.627" v="941" actId="478"/>
          <ac:spMkLst>
            <pc:docMk/>
            <pc:sldMk cId="0" sldId="259"/>
            <ac:spMk id="1394" creationId="{00000000-0000-0000-0000-000000000000}"/>
          </ac:spMkLst>
        </pc:spChg>
        <pc:spChg chg="del">
          <ac:chgData name="Trenny Mongar" userId="f3235382a4a7a8bc" providerId="LiveId" clId="{BDE79E58-CF9F-41CC-8448-05BBBD3001C6}" dt="2020-05-28T02:47:52.627" v="941" actId="478"/>
          <ac:spMkLst>
            <pc:docMk/>
            <pc:sldMk cId="0" sldId="259"/>
            <ac:spMk id="1395" creationId="{00000000-0000-0000-0000-000000000000}"/>
          </ac:spMkLst>
        </pc:spChg>
        <pc:spChg chg="del">
          <ac:chgData name="Trenny Mongar" userId="f3235382a4a7a8bc" providerId="LiveId" clId="{BDE79E58-CF9F-41CC-8448-05BBBD3001C6}" dt="2020-05-28T02:47:52.627" v="941" actId="478"/>
          <ac:spMkLst>
            <pc:docMk/>
            <pc:sldMk cId="0" sldId="259"/>
            <ac:spMk id="1396" creationId="{00000000-0000-0000-0000-000000000000}"/>
          </ac:spMkLst>
        </pc:spChg>
        <pc:spChg chg="del">
          <ac:chgData name="Trenny Mongar" userId="f3235382a4a7a8bc" providerId="LiveId" clId="{BDE79E58-CF9F-41CC-8448-05BBBD3001C6}" dt="2020-05-28T02:47:52.627" v="941" actId="478"/>
          <ac:spMkLst>
            <pc:docMk/>
            <pc:sldMk cId="0" sldId="259"/>
            <ac:spMk id="1397" creationId="{00000000-0000-0000-0000-000000000000}"/>
          </ac:spMkLst>
        </pc:spChg>
        <pc:spChg chg="del">
          <ac:chgData name="Trenny Mongar" userId="f3235382a4a7a8bc" providerId="LiveId" clId="{BDE79E58-CF9F-41CC-8448-05BBBD3001C6}" dt="2020-05-28T02:47:52.627" v="941" actId="478"/>
          <ac:spMkLst>
            <pc:docMk/>
            <pc:sldMk cId="0" sldId="259"/>
            <ac:spMk id="1398" creationId="{00000000-0000-0000-0000-000000000000}"/>
          </ac:spMkLst>
        </pc:spChg>
        <pc:spChg chg="del">
          <ac:chgData name="Trenny Mongar" userId="f3235382a4a7a8bc" providerId="LiveId" clId="{BDE79E58-CF9F-41CC-8448-05BBBD3001C6}" dt="2020-05-28T02:47:52.627" v="941" actId="478"/>
          <ac:spMkLst>
            <pc:docMk/>
            <pc:sldMk cId="0" sldId="259"/>
            <ac:spMk id="1399" creationId="{00000000-0000-0000-0000-000000000000}"/>
          </ac:spMkLst>
        </pc:spChg>
        <pc:spChg chg="del">
          <ac:chgData name="Trenny Mongar" userId="f3235382a4a7a8bc" providerId="LiveId" clId="{BDE79E58-CF9F-41CC-8448-05BBBD3001C6}" dt="2020-05-28T02:47:52.627" v="941" actId="478"/>
          <ac:spMkLst>
            <pc:docMk/>
            <pc:sldMk cId="0" sldId="259"/>
            <ac:spMk id="1400" creationId="{00000000-0000-0000-0000-000000000000}"/>
          </ac:spMkLst>
        </pc:spChg>
        <pc:spChg chg="del">
          <ac:chgData name="Trenny Mongar" userId="f3235382a4a7a8bc" providerId="LiveId" clId="{BDE79E58-CF9F-41CC-8448-05BBBD3001C6}" dt="2020-05-28T02:47:52.627" v="941" actId="478"/>
          <ac:spMkLst>
            <pc:docMk/>
            <pc:sldMk cId="0" sldId="259"/>
            <ac:spMk id="1401" creationId="{00000000-0000-0000-0000-000000000000}"/>
          </ac:spMkLst>
        </pc:spChg>
        <pc:spChg chg="del">
          <ac:chgData name="Trenny Mongar" userId="f3235382a4a7a8bc" providerId="LiveId" clId="{BDE79E58-CF9F-41CC-8448-05BBBD3001C6}" dt="2020-05-28T02:47:52.627" v="941" actId="478"/>
          <ac:spMkLst>
            <pc:docMk/>
            <pc:sldMk cId="0" sldId="259"/>
            <ac:spMk id="1402" creationId="{00000000-0000-0000-0000-000000000000}"/>
          </ac:spMkLst>
        </pc:spChg>
        <pc:spChg chg="del">
          <ac:chgData name="Trenny Mongar" userId="f3235382a4a7a8bc" providerId="LiveId" clId="{BDE79E58-CF9F-41CC-8448-05BBBD3001C6}" dt="2020-05-28T02:47:52.627" v="941" actId="478"/>
          <ac:spMkLst>
            <pc:docMk/>
            <pc:sldMk cId="0" sldId="259"/>
            <ac:spMk id="1403" creationId="{00000000-0000-0000-0000-000000000000}"/>
          </ac:spMkLst>
        </pc:spChg>
        <pc:spChg chg="del">
          <ac:chgData name="Trenny Mongar" userId="f3235382a4a7a8bc" providerId="LiveId" clId="{BDE79E58-CF9F-41CC-8448-05BBBD3001C6}" dt="2020-05-28T02:47:52.627" v="941" actId="478"/>
          <ac:spMkLst>
            <pc:docMk/>
            <pc:sldMk cId="0" sldId="259"/>
            <ac:spMk id="1404" creationId="{00000000-0000-0000-0000-000000000000}"/>
          </ac:spMkLst>
        </pc:spChg>
        <pc:spChg chg="del">
          <ac:chgData name="Trenny Mongar" userId="f3235382a4a7a8bc" providerId="LiveId" clId="{BDE79E58-CF9F-41CC-8448-05BBBD3001C6}" dt="2020-05-28T02:47:52.627" v="941" actId="478"/>
          <ac:spMkLst>
            <pc:docMk/>
            <pc:sldMk cId="0" sldId="259"/>
            <ac:spMk id="1405" creationId="{00000000-0000-0000-0000-000000000000}"/>
          </ac:spMkLst>
        </pc:spChg>
        <pc:spChg chg="del">
          <ac:chgData name="Trenny Mongar" userId="f3235382a4a7a8bc" providerId="LiveId" clId="{BDE79E58-CF9F-41CC-8448-05BBBD3001C6}" dt="2020-05-28T02:47:52.627" v="941" actId="478"/>
          <ac:spMkLst>
            <pc:docMk/>
            <pc:sldMk cId="0" sldId="259"/>
            <ac:spMk id="1406" creationId="{00000000-0000-0000-0000-000000000000}"/>
          </ac:spMkLst>
        </pc:spChg>
        <pc:spChg chg="del">
          <ac:chgData name="Trenny Mongar" userId="f3235382a4a7a8bc" providerId="LiveId" clId="{BDE79E58-CF9F-41CC-8448-05BBBD3001C6}" dt="2020-05-28T02:47:52.627" v="941" actId="478"/>
          <ac:spMkLst>
            <pc:docMk/>
            <pc:sldMk cId="0" sldId="259"/>
            <ac:spMk id="1407" creationId="{00000000-0000-0000-0000-000000000000}"/>
          </ac:spMkLst>
        </pc:spChg>
        <pc:spChg chg="del">
          <ac:chgData name="Trenny Mongar" userId="f3235382a4a7a8bc" providerId="LiveId" clId="{BDE79E58-CF9F-41CC-8448-05BBBD3001C6}" dt="2020-05-28T02:47:52.627" v="941" actId="478"/>
          <ac:spMkLst>
            <pc:docMk/>
            <pc:sldMk cId="0" sldId="259"/>
            <ac:spMk id="1408" creationId="{00000000-0000-0000-0000-000000000000}"/>
          </ac:spMkLst>
        </pc:spChg>
        <pc:spChg chg="del">
          <ac:chgData name="Trenny Mongar" userId="f3235382a4a7a8bc" providerId="LiveId" clId="{BDE79E58-CF9F-41CC-8448-05BBBD3001C6}" dt="2020-05-28T02:47:52.627" v="941" actId="478"/>
          <ac:spMkLst>
            <pc:docMk/>
            <pc:sldMk cId="0" sldId="259"/>
            <ac:spMk id="1409" creationId="{00000000-0000-0000-0000-000000000000}"/>
          </ac:spMkLst>
        </pc:spChg>
        <pc:spChg chg="del">
          <ac:chgData name="Trenny Mongar" userId="f3235382a4a7a8bc" providerId="LiveId" clId="{BDE79E58-CF9F-41CC-8448-05BBBD3001C6}" dt="2020-05-28T02:47:52.627" v="941" actId="478"/>
          <ac:spMkLst>
            <pc:docMk/>
            <pc:sldMk cId="0" sldId="259"/>
            <ac:spMk id="1410" creationId="{00000000-0000-0000-0000-000000000000}"/>
          </ac:spMkLst>
        </pc:spChg>
        <pc:spChg chg="del">
          <ac:chgData name="Trenny Mongar" userId="f3235382a4a7a8bc" providerId="LiveId" clId="{BDE79E58-CF9F-41CC-8448-05BBBD3001C6}" dt="2020-05-28T02:47:52.627" v="941" actId="478"/>
          <ac:spMkLst>
            <pc:docMk/>
            <pc:sldMk cId="0" sldId="259"/>
            <ac:spMk id="1411" creationId="{00000000-0000-0000-0000-000000000000}"/>
          </ac:spMkLst>
        </pc:spChg>
        <pc:spChg chg="del">
          <ac:chgData name="Trenny Mongar" userId="f3235382a4a7a8bc" providerId="LiveId" clId="{BDE79E58-CF9F-41CC-8448-05BBBD3001C6}" dt="2020-05-28T02:47:52.627" v="941" actId="478"/>
          <ac:spMkLst>
            <pc:docMk/>
            <pc:sldMk cId="0" sldId="259"/>
            <ac:spMk id="1412" creationId="{00000000-0000-0000-0000-000000000000}"/>
          </ac:spMkLst>
        </pc:spChg>
        <pc:spChg chg="del">
          <ac:chgData name="Trenny Mongar" userId="f3235382a4a7a8bc" providerId="LiveId" clId="{BDE79E58-CF9F-41CC-8448-05BBBD3001C6}" dt="2020-05-28T02:47:52.627" v="941" actId="478"/>
          <ac:spMkLst>
            <pc:docMk/>
            <pc:sldMk cId="0" sldId="259"/>
            <ac:spMk id="1413" creationId="{00000000-0000-0000-0000-000000000000}"/>
          </ac:spMkLst>
        </pc:spChg>
        <pc:spChg chg="del">
          <ac:chgData name="Trenny Mongar" userId="f3235382a4a7a8bc" providerId="LiveId" clId="{BDE79E58-CF9F-41CC-8448-05BBBD3001C6}" dt="2020-05-28T02:47:52.627" v="941" actId="478"/>
          <ac:spMkLst>
            <pc:docMk/>
            <pc:sldMk cId="0" sldId="259"/>
            <ac:spMk id="1414" creationId="{00000000-0000-0000-0000-000000000000}"/>
          </ac:spMkLst>
        </pc:spChg>
        <pc:spChg chg="del">
          <ac:chgData name="Trenny Mongar" userId="f3235382a4a7a8bc" providerId="LiveId" clId="{BDE79E58-CF9F-41CC-8448-05BBBD3001C6}" dt="2020-05-28T02:47:52.627" v="941" actId="478"/>
          <ac:spMkLst>
            <pc:docMk/>
            <pc:sldMk cId="0" sldId="259"/>
            <ac:spMk id="1415" creationId="{00000000-0000-0000-0000-000000000000}"/>
          </ac:spMkLst>
        </pc:spChg>
        <pc:spChg chg="del">
          <ac:chgData name="Trenny Mongar" userId="f3235382a4a7a8bc" providerId="LiveId" clId="{BDE79E58-CF9F-41CC-8448-05BBBD3001C6}" dt="2020-05-28T02:47:52.627" v="941" actId="478"/>
          <ac:spMkLst>
            <pc:docMk/>
            <pc:sldMk cId="0" sldId="259"/>
            <ac:spMk id="1416" creationId="{00000000-0000-0000-0000-000000000000}"/>
          </ac:spMkLst>
        </pc:spChg>
        <pc:spChg chg="del">
          <ac:chgData name="Trenny Mongar" userId="f3235382a4a7a8bc" providerId="LiveId" clId="{BDE79E58-CF9F-41CC-8448-05BBBD3001C6}" dt="2020-05-28T02:47:52.627" v="941" actId="478"/>
          <ac:spMkLst>
            <pc:docMk/>
            <pc:sldMk cId="0" sldId="259"/>
            <ac:spMk id="1417" creationId="{00000000-0000-0000-0000-000000000000}"/>
          </ac:spMkLst>
        </pc:spChg>
        <pc:spChg chg="del">
          <ac:chgData name="Trenny Mongar" userId="f3235382a4a7a8bc" providerId="LiveId" clId="{BDE79E58-CF9F-41CC-8448-05BBBD3001C6}" dt="2020-05-28T02:47:52.627" v="941" actId="478"/>
          <ac:spMkLst>
            <pc:docMk/>
            <pc:sldMk cId="0" sldId="259"/>
            <ac:spMk id="1418" creationId="{00000000-0000-0000-0000-000000000000}"/>
          </ac:spMkLst>
        </pc:spChg>
        <pc:spChg chg="del">
          <ac:chgData name="Trenny Mongar" userId="f3235382a4a7a8bc" providerId="LiveId" clId="{BDE79E58-CF9F-41CC-8448-05BBBD3001C6}" dt="2020-05-28T02:47:52.627" v="941" actId="478"/>
          <ac:spMkLst>
            <pc:docMk/>
            <pc:sldMk cId="0" sldId="259"/>
            <ac:spMk id="1419" creationId="{00000000-0000-0000-0000-000000000000}"/>
          </ac:spMkLst>
        </pc:spChg>
        <pc:spChg chg="del">
          <ac:chgData name="Trenny Mongar" userId="f3235382a4a7a8bc" providerId="LiveId" clId="{BDE79E58-CF9F-41CC-8448-05BBBD3001C6}" dt="2020-05-28T02:47:52.627" v="941" actId="478"/>
          <ac:spMkLst>
            <pc:docMk/>
            <pc:sldMk cId="0" sldId="259"/>
            <ac:spMk id="1420" creationId="{00000000-0000-0000-0000-000000000000}"/>
          </ac:spMkLst>
        </pc:spChg>
        <pc:spChg chg="del">
          <ac:chgData name="Trenny Mongar" userId="f3235382a4a7a8bc" providerId="LiveId" clId="{BDE79E58-CF9F-41CC-8448-05BBBD3001C6}" dt="2020-05-28T02:47:52.627" v="941" actId="478"/>
          <ac:spMkLst>
            <pc:docMk/>
            <pc:sldMk cId="0" sldId="259"/>
            <ac:spMk id="1421" creationId="{00000000-0000-0000-0000-000000000000}"/>
          </ac:spMkLst>
        </pc:spChg>
        <pc:spChg chg="del">
          <ac:chgData name="Trenny Mongar" userId="f3235382a4a7a8bc" providerId="LiveId" clId="{BDE79E58-CF9F-41CC-8448-05BBBD3001C6}" dt="2020-05-28T02:47:52.627" v="941" actId="478"/>
          <ac:spMkLst>
            <pc:docMk/>
            <pc:sldMk cId="0" sldId="259"/>
            <ac:spMk id="1422" creationId="{00000000-0000-0000-0000-000000000000}"/>
          </ac:spMkLst>
        </pc:spChg>
        <pc:spChg chg="del">
          <ac:chgData name="Trenny Mongar" userId="f3235382a4a7a8bc" providerId="LiveId" clId="{BDE79E58-CF9F-41CC-8448-05BBBD3001C6}" dt="2020-05-28T02:47:52.627" v="941" actId="478"/>
          <ac:spMkLst>
            <pc:docMk/>
            <pc:sldMk cId="0" sldId="259"/>
            <ac:spMk id="1423" creationId="{00000000-0000-0000-0000-000000000000}"/>
          </ac:spMkLst>
        </pc:spChg>
        <pc:spChg chg="del">
          <ac:chgData name="Trenny Mongar" userId="f3235382a4a7a8bc" providerId="LiveId" clId="{BDE79E58-CF9F-41CC-8448-05BBBD3001C6}" dt="2020-05-28T02:47:52.627" v="941" actId="478"/>
          <ac:spMkLst>
            <pc:docMk/>
            <pc:sldMk cId="0" sldId="259"/>
            <ac:spMk id="1424" creationId="{00000000-0000-0000-0000-000000000000}"/>
          </ac:spMkLst>
        </pc:spChg>
        <pc:spChg chg="del">
          <ac:chgData name="Trenny Mongar" userId="f3235382a4a7a8bc" providerId="LiveId" clId="{BDE79E58-CF9F-41CC-8448-05BBBD3001C6}" dt="2020-05-28T02:47:52.627" v="941" actId="478"/>
          <ac:spMkLst>
            <pc:docMk/>
            <pc:sldMk cId="0" sldId="259"/>
            <ac:spMk id="1425" creationId="{00000000-0000-0000-0000-000000000000}"/>
          </ac:spMkLst>
        </pc:spChg>
        <pc:spChg chg="del">
          <ac:chgData name="Trenny Mongar" userId="f3235382a4a7a8bc" providerId="LiveId" clId="{BDE79E58-CF9F-41CC-8448-05BBBD3001C6}" dt="2020-05-28T02:47:52.627" v="941" actId="478"/>
          <ac:spMkLst>
            <pc:docMk/>
            <pc:sldMk cId="0" sldId="259"/>
            <ac:spMk id="1426" creationId="{00000000-0000-0000-0000-000000000000}"/>
          </ac:spMkLst>
        </pc:spChg>
        <pc:spChg chg="del">
          <ac:chgData name="Trenny Mongar" userId="f3235382a4a7a8bc" providerId="LiveId" clId="{BDE79E58-CF9F-41CC-8448-05BBBD3001C6}" dt="2020-05-28T02:47:52.627" v="941" actId="478"/>
          <ac:spMkLst>
            <pc:docMk/>
            <pc:sldMk cId="0" sldId="259"/>
            <ac:spMk id="1427" creationId="{00000000-0000-0000-0000-000000000000}"/>
          </ac:spMkLst>
        </pc:spChg>
        <pc:spChg chg="del">
          <ac:chgData name="Trenny Mongar" userId="f3235382a4a7a8bc" providerId="LiveId" clId="{BDE79E58-CF9F-41CC-8448-05BBBD3001C6}" dt="2020-05-28T02:47:52.627" v="941" actId="478"/>
          <ac:spMkLst>
            <pc:docMk/>
            <pc:sldMk cId="0" sldId="259"/>
            <ac:spMk id="1428" creationId="{00000000-0000-0000-0000-000000000000}"/>
          </ac:spMkLst>
        </pc:spChg>
        <pc:spChg chg="del">
          <ac:chgData name="Trenny Mongar" userId="f3235382a4a7a8bc" providerId="LiveId" clId="{BDE79E58-CF9F-41CC-8448-05BBBD3001C6}" dt="2020-05-28T02:47:52.627" v="941" actId="478"/>
          <ac:spMkLst>
            <pc:docMk/>
            <pc:sldMk cId="0" sldId="259"/>
            <ac:spMk id="1429" creationId="{00000000-0000-0000-0000-000000000000}"/>
          </ac:spMkLst>
        </pc:spChg>
        <pc:spChg chg="del">
          <ac:chgData name="Trenny Mongar" userId="f3235382a4a7a8bc" providerId="LiveId" clId="{BDE79E58-CF9F-41CC-8448-05BBBD3001C6}" dt="2020-05-28T02:47:52.627" v="941" actId="478"/>
          <ac:spMkLst>
            <pc:docMk/>
            <pc:sldMk cId="0" sldId="259"/>
            <ac:spMk id="1430" creationId="{00000000-0000-0000-0000-000000000000}"/>
          </ac:spMkLst>
        </pc:spChg>
        <pc:spChg chg="del">
          <ac:chgData name="Trenny Mongar" userId="f3235382a4a7a8bc" providerId="LiveId" clId="{BDE79E58-CF9F-41CC-8448-05BBBD3001C6}" dt="2020-05-28T02:47:52.627" v="941" actId="478"/>
          <ac:spMkLst>
            <pc:docMk/>
            <pc:sldMk cId="0" sldId="259"/>
            <ac:spMk id="1431" creationId="{00000000-0000-0000-0000-000000000000}"/>
          </ac:spMkLst>
        </pc:spChg>
        <pc:spChg chg="del">
          <ac:chgData name="Trenny Mongar" userId="f3235382a4a7a8bc" providerId="LiveId" clId="{BDE79E58-CF9F-41CC-8448-05BBBD3001C6}" dt="2020-05-28T02:47:52.627" v="941" actId="478"/>
          <ac:spMkLst>
            <pc:docMk/>
            <pc:sldMk cId="0" sldId="259"/>
            <ac:spMk id="1432" creationId="{00000000-0000-0000-0000-000000000000}"/>
          </ac:spMkLst>
        </pc:spChg>
        <pc:spChg chg="del">
          <ac:chgData name="Trenny Mongar" userId="f3235382a4a7a8bc" providerId="LiveId" clId="{BDE79E58-CF9F-41CC-8448-05BBBD3001C6}" dt="2020-05-28T02:47:52.627" v="941" actId="478"/>
          <ac:spMkLst>
            <pc:docMk/>
            <pc:sldMk cId="0" sldId="259"/>
            <ac:spMk id="1433" creationId="{00000000-0000-0000-0000-000000000000}"/>
          </ac:spMkLst>
        </pc:spChg>
        <pc:spChg chg="del">
          <ac:chgData name="Trenny Mongar" userId="f3235382a4a7a8bc" providerId="LiveId" clId="{BDE79E58-CF9F-41CC-8448-05BBBD3001C6}" dt="2020-05-28T02:47:52.627" v="941" actId="478"/>
          <ac:spMkLst>
            <pc:docMk/>
            <pc:sldMk cId="0" sldId="259"/>
            <ac:spMk id="1434" creationId="{00000000-0000-0000-0000-000000000000}"/>
          </ac:spMkLst>
        </pc:spChg>
        <pc:spChg chg="del">
          <ac:chgData name="Trenny Mongar" userId="f3235382a4a7a8bc" providerId="LiveId" clId="{BDE79E58-CF9F-41CC-8448-05BBBD3001C6}" dt="2020-05-28T02:47:52.627" v="941" actId="478"/>
          <ac:spMkLst>
            <pc:docMk/>
            <pc:sldMk cId="0" sldId="259"/>
            <ac:spMk id="1435" creationId="{00000000-0000-0000-0000-000000000000}"/>
          </ac:spMkLst>
        </pc:spChg>
        <pc:spChg chg="del">
          <ac:chgData name="Trenny Mongar" userId="f3235382a4a7a8bc" providerId="LiveId" clId="{BDE79E58-CF9F-41CC-8448-05BBBD3001C6}" dt="2020-05-28T02:47:52.627" v="941" actId="478"/>
          <ac:spMkLst>
            <pc:docMk/>
            <pc:sldMk cId="0" sldId="259"/>
            <ac:spMk id="1436" creationId="{00000000-0000-0000-0000-000000000000}"/>
          </ac:spMkLst>
        </pc:spChg>
        <pc:spChg chg="del">
          <ac:chgData name="Trenny Mongar" userId="f3235382a4a7a8bc" providerId="LiveId" clId="{BDE79E58-CF9F-41CC-8448-05BBBD3001C6}" dt="2020-05-28T02:47:52.627" v="941" actId="478"/>
          <ac:spMkLst>
            <pc:docMk/>
            <pc:sldMk cId="0" sldId="259"/>
            <ac:spMk id="1437" creationId="{00000000-0000-0000-0000-000000000000}"/>
          </ac:spMkLst>
        </pc:spChg>
        <pc:spChg chg="del">
          <ac:chgData name="Trenny Mongar" userId="f3235382a4a7a8bc" providerId="LiveId" clId="{BDE79E58-CF9F-41CC-8448-05BBBD3001C6}" dt="2020-05-28T02:47:52.627" v="941" actId="478"/>
          <ac:spMkLst>
            <pc:docMk/>
            <pc:sldMk cId="0" sldId="259"/>
            <ac:spMk id="1438" creationId="{00000000-0000-0000-0000-000000000000}"/>
          </ac:spMkLst>
        </pc:spChg>
        <pc:spChg chg="del">
          <ac:chgData name="Trenny Mongar" userId="f3235382a4a7a8bc" providerId="LiveId" clId="{BDE79E58-CF9F-41CC-8448-05BBBD3001C6}" dt="2020-05-28T02:47:52.627" v="941" actId="478"/>
          <ac:spMkLst>
            <pc:docMk/>
            <pc:sldMk cId="0" sldId="259"/>
            <ac:spMk id="1439" creationId="{00000000-0000-0000-0000-000000000000}"/>
          </ac:spMkLst>
        </pc:spChg>
        <pc:spChg chg="del">
          <ac:chgData name="Trenny Mongar" userId="f3235382a4a7a8bc" providerId="LiveId" clId="{BDE79E58-CF9F-41CC-8448-05BBBD3001C6}" dt="2020-05-28T02:47:52.627" v="941" actId="478"/>
          <ac:spMkLst>
            <pc:docMk/>
            <pc:sldMk cId="0" sldId="259"/>
            <ac:spMk id="1440" creationId="{00000000-0000-0000-0000-000000000000}"/>
          </ac:spMkLst>
        </pc:spChg>
        <pc:spChg chg="del">
          <ac:chgData name="Trenny Mongar" userId="f3235382a4a7a8bc" providerId="LiveId" clId="{BDE79E58-CF9F-41CC-8448-05BBBD3001C6}" dt="2020-05-28T02:47:52.627" v="941" actId="478"/>
          <ac:spMkLst>
            <pc:docMk/>
            <pc:sldMk cId="0" sldId="259"/>
            <ac:spMk id="1441" creationId="{00000000-0000-0000-0000-000000000000}"/>
          </ac:spMkLst>
        </pc:spChg>
        <pc:spChg chg="del">
          <ac:chgData name="Trenny Mongar" userId="f3235382a4a7a8bc" providerId="LiveId" clId="{BDE79E58-CF9F-41CC-8448-05BBBD3001C6}" dt="2020-05-28T02:47:52.627" v="941" actId="478"/>
          <ac:spMkLst>
            <pc:docMk/>
            <pc:sldMk cId="0" sldId="259"/>
            <ac:spMk id="1442" creationId="{00000000-0000-0000-0000-000000000000}"/>
          </ac:spMkLst>
        </pc:spChg>
        <pc:spChg chg="del">
          <ac:chgData name="Trenny Mongar" userId="f3235382a4a7a8bc" providerId="LiveId" clId="{BDE79E58-CF9F-41CC-8448-05BBBD3001C6}" dt="2020-05-28T02:47:52.627" v="941" actId="478"/>
          <ac:spMkLst>
            <pc:docMk/>
            <pc:sldMk cId="0" sldId="259"/>
            <ac:spMk id="1443" creationId="{00000000-0000-0000-0000-000000000000}"/>
          </ac:spMkLst>
        </pc:spChg>
        <pc:spChg chg="del">
          <ac:chgData name="Trenny Mongar" userId="f3235382a4a7a8bc" providerId="LiveId" clId="{BDE79E58-CF9F-41CC-8448-05BBBD3001C6}" dt="2020-05-28T02:47:52.627" v="941" actId="478"/>
          <ac:spMkLst>
            <pc:docMk/>
            <pc:sldMk cId="0" sldId="259"/>
            <ac:spMk id="1444" creationId="{00000000-0000-0000-0000-000000000000}"/>
          </ac:spMkLst>
        </pc:spChg>
        <pc:spChg chg="del">
          <ac:chgData name="Trenny Mongar" userId="f3235382a4a7a8bc" providerId="LiveId" clId="{BDE79E58-CF9F-41CC-8448-05BBBD3001C6}" dt="2020-05-28T02:47:52.627" v="941" actId="478"/>
          <ac:spMkLst>
            <pc:docMk/>
            <pc:sldMk cId="0" sldId="259"/>
            <ac:spMk id="1445" creationId="{00000000-0000-0000-0000-000000000000}"/>
          </ac:spMkLst>
        </pc:spChg>
        <pc:spChg chg="del">
          <ac:chgData name="Trenny Mongar" userId="f3235382a4a7a8bc" providerId="LiveId" clId="{BDE79E58-CF9F-41CC-8448-05BBBD3001C6}" dt="2020-05-28T02:47:52.627" v="941" actId="478"/>
          <ac:spMkLst>
            <pc:docMk/>
            <pc:sldMk cId="0" sldId="259"/>
            <ac:spMk id="1446" creationId="{00000000-0000-0000-0000-000000000000}"/>
          </ac:spMkLst>
        </pc:spChg>
        <pc:spChg chg="del">
          <ac:chgData name="Trenny Mongar" userId="f3235382a4a7a8bc" providerId="LiveId" clId="{BDE79E58-CF9F-41CC-8448-05BBBD3001C6}" dt="2020-05-28T02:47:52.627" v="941" actId="478"/>
          <ac:spMkLst>
            <pc:docMk/>
            <pc:sldMk cId="0" sldId="259"/>
            <ac:spMk id="1447" creationId="{00000000-0000-0000-0000-000000000000}"/>
          </ac:spMkLst>
        </pc:spChg>
        <pc:spChg chg="del">
          <ac:chgData name="Trenny Mongar" userId="f3235382a4a7a8bc" providerId="LiveId" clId="{BDE79E58-CF9F-41CC-8448-05BBBD3001C6}" dt="2020-05-28T02:47:52.627" v="941" actId="478"/>
          <ac:spMkLst>
            <pc:docMk/>
            <pc:sldMk cId="0" sldId="259"/>
            <ac:spMk id="1448" creationId="{00000000-0000-0000-0000-000000000000}"/>
          </ac:spMkLst>
        </pc:spChg>
        <pc:spChg chg="del">
          <ac:chgData name="Trenny Mongar" userId="f3235382a4a7a8bc" providerId="LiveId" clId="{BDE79E58-CF9F-41CC-8448-05BBBD3001C6}" dt="2020-05-28T02:47:52.627" v="941" actId="478"/>
          <ac:spMkLst>
            <pc:docMk/>
            <pc:sldMk cId="0" sldId="259"/>
            <ac:spMk id="1449" creationId="{00000000-0000-0000-0000-000000000000}"/>
          </ac:spMkLst>
        </pc:spChg>
        <pc:spChg chg="del">
          <ac:chgData name="Trenny Mongar" userId="f3235382a4a7a8bc" providerId="LiveId" clId="{BDE79E58-CF9F-41CC-8448-05BBBD3001C6}" dt="2020-05-28T02:47:52.627" v="941" actId="478"/>
          <ac:spMkLst>
            <pc:docMk/>
            <pc:sldMk cId="0" sldId="259"/>
            <ac:spMk id="1450" creationId="{00000000-0000-0000-0000-000000000000}"/>
          </ac:spMkLst>
        </pc:spChg>
        <pc:spChg chg="del">
          <ac:chgData name="Trenny Mongar" userId="f3235382a4a7a8bc" providerId="LiveId" clId="{BDE79E58-CF9F-41CC-8448-05BBBD3001C6}" dt="2020-05-28T02:47:52.627" v="941" actId="478"/>
          <ac:spMkLst>
            <pc:docMk/>
            <pc:sldMk cId="0" sldId="259"/>
            <ac:spMk id="1451" creationId="{00000000-0000-0000-0000-000000000000}"/>
          </ac:spMkLst>
        </pc:spChg>
        <pc:spChg chg="del">
          <ac:chgData name="Trenny Mongar" userId="f3235382a4a7a8bc" providerId="LiveId" clId="{BDE79E58-CF9F-41CC-8448-05BBBD3001C6}" dt="2020-05-28T02:47:52.627" v="941" actId="478"/>
          <ac:spMkLst>
            <pc:docMk/>
            <pc:sldMk cId="0" sldId="259"/>
            <ac:spMk id="1452" creationId="{00000000-0000-0000-0000-000000000000}"/>
          </ac:spMkLst>
        </pc:spChg>
        <pc:spChg chg="del">
          <ac:chgData name="Trenny Mongar" userId="f3235382a4a7a8bc" providerId="LiveId" clId="{BDE79E58-CF9F-41CC-8448-05BBBD3001C6}" dt="2020-05-28T02:47:52.627" v="941" actId="478"/>
          <ac:spMkLst>
            <pc:docMk/>
            <pc:sldMk cId="0" sldId="259"/>
            <ac:spMk id="1453" creationId="{00000000-0000-0000-0000-000000000000}"/>
          </ac:spMkLst>
        </pc:spChg>
        <pc:spChg chg="del">
          <ac:chgData name="Trenny Mongar" userId="f3235382a4a7a8bc" providerId="LiveId" clId="{BDE79E58-CF9F-41CC-8448-05BBBD3001C6}" dt="2020-05-28T02:47:52.627" v="941" actId="478"/>
          <ac:spMkLst>
            <pc:docMk/>
            <pc:sldMk cId="0" sldId="259"/>
            <ac:spMk id="1454" creationId="{00000000-0000-0000-0000-000000000000}"/>
          </ac:spMkLst>
        </pc:spChg>
        <pc:spChg chg="del">
          <ac:chgData name="Trenny Mongar" userId="f3235382a4a7a8bc" providerId="LiveId" clId="{BDE79E58-CF9F-41CC-8448-05BBBD3001C6}" dt="2020-05-28T02:47:52.627" v="941" actId="478"/>
          <ac:spMkLst>
            <pc:docMk/>
            <pc:sldMk cId="0" sldId="259"/>
            <ac:spMk id="1455" creationId="{00000000-0000-0000-0000-000000000000}"/>
          </ac:spMkLst>
        </pc:spChg>
        <pc:spChg chg="del">
          <ac:chgData name="Trenny Mongar" userId="f3235382a4a7a8bc" providerId="LiveId" clId="{BDE79E58-CF9F-41CC-8448-05BBBD3001C6}" dt="2020-05-28T02:47:52.627" v="941" actId="478"/>
          <ac:spMkLst>
            <pc:docMk/>
            <pc:sldMk cId="0" sldId="259"/>
            <ac:spMk id="1456" creationId="{00000000-0000-0000-0000-000000000000}"/>
          </ac:spMkLst>
        </pc:spChg>
        <pc:spChg chg="del">
          <ac:chgData name="Trenny Mongar" userId="f3235382a4a7a8bc" providerId="LiveId" clId="{BDE79E58-CF9F-41CC-8448-05BBBD3001C6}" dt="2020-05-28T02:47:52.627" v="941" actId="478"/>
          <ac:spMkLst>
            <pc:docMk/>
            <pc:sldMk cId="0" sldId="259"/>
            <ac:spMk id="1457" creationId="{00000000-0000-0000-0000-000000000000}"/>
          </ac:spMkLst>
        </pc:spChg>
        <pc:spChg chg="del">
          <ac:chgData name="Trenny Mongar" userId="f3235382a4a7a8bc" providerId="LiveId" clId="{BDE79E58-CF9F-41CC-8448-05BBBD3001C6}" dt="2020-05-28T02:47:52.627" v="941" actId="478"/>
          <ac:spMkLst>
            <pc:docMk/>
            <pc:sldMk cId="0" sldId="259"/>
            <ac:spMk id="1458" creationId="{00000000-0000-0000-0000-000000000000}"/>
          </ac:spMkLst>
        </pc:spChg>
        <pc:spChg chg="del">
          <ac:chgData name="Trenny Mongar" userId="f3235382a4a7a8bc" providerId="LiveId" clId="{BDE79E58-CF9F-41CC-8448-05BBBD3001C6}" dt="2020-05-28T02:47:52.627" v="941" actId="478"/>
          <ac:spMkLst>
            <pc:docMk/>
            <pc:sldMk cId="0" sldId="259"/>
            <ac:spMk id="1459" creationId="{00000000-0000-0000-0000-000000000000}"/>
          </ac:spMkLst>
        </pc:spChg>
        <pc:spChg chg="del">
          <ac:chgData name="Trenny Mongar" userId="f3235382a4a7a8bc" providerId="LiveId" clId="{BDE79E58-CF9F-41CC-8448-05BBBD3001C6}" dt="2020-05-28T02:47:52.627" v="941" actId="478"/>
          <ac:spMkLst>
            <pc:docMk/>
            <pc:sldMk cId="0" sldId="259"/>
            <ac:spMk id="1460" creationId="{00000000-0000-0000-0000-000000000000}"/>
          </ac:spMkLst>
        </pc:spChg>
        <pc:spChg chg="del">
          <ac:chgData name="Trenny Mongar" userId="f3235382a4a7a8bc" providerId="LiveId" clId="{BDE79E58-CF9F-41CC-8448-05BBBD3001C6}" dt="2020-05-28T02:47:52.627" v="941" actId="478"/>
          <ac:spMkLst>
            <pc:docMk/>
            <pc:sldMk cId="0" sldId="259"/>
            <ac:spMk id="1461" creationId="{00000000-0000-0000-0000-000000000000}"/>
          </ac:spMkLst>
        </pc:spChg>
        <pc:spChg chg="del">
          <ac:chgData name="Trenny Mongar" userId="f3235382a4a7a8bc" providerId="LiveId" clId="{BDE79E58-CF9F-41CC-8448-05BBBD3001C6}" dt="2020-05-28T02:47:52.627" v="941" actId="478"/>
          <ac:spMkLst>
            <pc:docMk/>
            <pc:sldMk cId="0" sldId="259"/>
            <ac:spMk id="1462" creationId="{00000000-0000-0000-0000-000000000000}"/>
          </ac:spMkLst>
        </pc:spChg>
        <pc:spChg chg="del">
          <ac:chgData name="Trenny Mongar" userId="f3235382a4a7a8bc" providerId="LiveId" clId="{BDE79E58-CF9F-41CC-8448-05BBBD3001C6}" dt="2020-05-28T02:47:52.627" v="941" actId="478"/>
          <ac:spMkLst>
            <pc:docMk/>
            <pc:sldMk cId="0" sldId="259"/>
            <ac:spMk id="1463" creationId="{00000000-0000-0000-0000-000000000000}"/>
          </ac:spMkLst>
        </pc:spChg>
        <pc:spChg chg="del">
          <ac:chgData name="Trenny Mongar" userId="f3235382a4a7a8bc" providerId="LiveId" clId="{BDE79E58-CF9F-41CC-8448-05BBBD3001C6}" dt="2020-05-28T02:47:52.627" v="941" actId="478"/>
          <ac:spMkLst>
            <pc:docMk/>
            <pc:sldMk cId="0" sldId="259"/>
            <ac:spMk id="1464" creationId="{00000000-0000-0000-0000-000000000000}"/>
          </ac:spMkLst>
        </pc:spChg>
        <pc:spChg chg="del">
          <ac:chgData name="Trenny Mongar" userId="f3235382a4a7a8bc" providerId="LiveId" clId="{BDE79E58-CF9F-41CC-8448-05BBBD3001C6}" dt="2020-05-28T02:47:52.627" v="941" actId="478"/>
          <ac:spMkLst>
            <pc:docMk/>
            <pc:sldMk cId="0" sldId="259"/>
            <ac:spMk id="1465" creationId="{00000000-0000-0000-0000-000000000000}"/>
          </ac:spMkLst>
        </pc:spChg>
        <pc:spChg chg="del">
          <ac:chgData name="Trenny Mongar" userId="f3235382a4a7a8bc" providerId="LiveId" clId="{BDE79E58-CF9F-41CC-8448-05BBBD3001C6}" dt="2020-05-28T02:47:52.627" v="941" actId="478"/>
          <ac:spMkLst>
            <pc:docMk/>
            <pc:sldMk cId="0" sldId="259"/>
            <ac:spMk id="1466" creationId="{00000000-0000-0000-0000-000000000000}"/>
          </ac:spMkLst>
        </pc:spChg>
        <pc:spChg chg="del">
          <ac:chgData name="Trenny Mongar" userId="f3235382a4a7a8bc" providerId="LiveId" clId="{BDE79E58-CF9F-41CC-8448-05BBBD3001C6}" dt="2020-05-28T02:47:52.627" v="941" actId="478"/>
          <ac:spMkLst>
            <pc:docMk/>
            <pc:sldMk cId="0" sldId="259"/>
            <ac:spMk id="1467" creationId="{00000000-0000-0000-0000-000000000000}"/>
          </ac:spMkLst>
        </pc:spChg>
        <pc:spChg chg="del">
          <ac:chgData name="Trenny Mongar" userId="f3235382a4a7a8bc" providerId="LiveId" clId="{BDE79E58-CF9F-41CC-8448-05BBBD3001C6}" dt="2020-05-28T02:47:52.627" v="941" actId="478"/>
          <ac:spMkLst>
            <pc:docMk/>
            <pc:sldMk cId="0" sldId="259"/>
            <ac:spMk id="1468" creationId="{00000000-0000-0000-0000-000000000000}"/>
          </ac:spMkLst>
        </pc:spChg>
        <pc:spChg chg="del">
          <ac:chgData name="Trenny Mongar" userId="f3235382a4a7a8bc" providerId="LiveId" clId="{BDE79E58-CF9F-41CC-8448-05BBBD3001C6}" dt="2020-05-28T02:47:52.627" v="941" actId="478"/>
          <ac:spMkLst>
            <pc:docMk/>
            <pc:sldMk cId="0" sldId="259"/>
            <ac:spMk id="1469" creationId="{00000000-0000-0000-0000-000000000000}"/>
          </ac:spMkLst>
        </pc:spChg>
        <pc:spChg chg="del">
          <ac:chgData name="Trenny Mongar" userId="f3235382a4a7a8bc" providerId="LiveId" clId="{BDE79E58-CF9F-41CC-8448-05BBBD3001C6}" dt="2020-05-28T02:47:52.627" v="941" actId="478"/>
          <ac:spMkLst>
            <pc:docMk/>
            <pc:sldMk cId="0" sldId="259"/>
            <ac:spMk id="1470" creationId="{00000000-0000-0000-0000-000000000000}"/>
          </ac:spMkLst>
        </pc:spChg>
        <pc:spChg chg="del">
          <ac:chgData name="Trenny Mongar" userId="f3235382a4a7a8bc" providerId="LiveId" clId="{BDE79E58-CF9F-41CC-8448-05BBBD3001C6}" dt="2020-05-28T02:47:52.627" v="941" actId="478"/>
          <ac:spMkLst>
            <pc:docMk/>
            <pc:sldMk cId="0" sldId="259"/>
            <ac:spMk id="1471" creationId="{00000000-0000-0000-0000-000000000000}"/>
          </ac:spMkLst>
        </pc:spChg>
        <pc:spChg chg="del">
          <ac:chgData name="Trenny Mongar" userId="f3235382a4a7a8bc" providerId="LiveId" clId="{BDE79E58-CF9F-41CC-8448-05BBBD3001C6}" dt="2020-05-28T02:47:52.627" v="941" actId="478"/>
          <ac:spMkLst>
            <pc:docMk/>
            <pc:sldMk cId="0" sldId="259"/>
            <ac:spMk id="1472" creationId="{00000000-0000-0000-0000-000000000000}"/>
          </ac:spMkLst>
        </pc:spChg>
        <pc:spChg chg="del">
          <ac:chgData name="Trenny Mongar" userId="f3235382a4a7a8bc" providerId="LiveId" clId="{BDE79E58-CF9F-41CC-8448-05BBBD3001C6}" dt="2020-05-28T02:47:52.627" v="941" actId="478"/>
          <ac:spMkLst>
            <pc:docMk/>
            <pc:sldMk cId="0" sldId="259"/>
            <ac:spMk id="1473" creationId="{00000000-0000-0000-0000-000000000000}"/>
          </ac:spMkLst>
        </pc:spChg>
        <pc:spChg chg="del">
          <ac:chgData name="Trenny Mongar" userId="f3235382a4a7a8bc" providerId="LiveId" clId="{BDE79E58-CF9F-41CC-8448-05BBBD3001C6}" dt="2020-05-28T02:47:52.627" v="941" actId="478"/>
          <ac:spMkLst>
            <pc:docMk/>
            <pc:sldMk cId="0" sldId="259"/>
            <ac:spMk id="1474" creationId="{00000000-0000-0000-0000-000000000000}"/>
          </ac:spMkLst>
        </pc:spChg>
        <pc:spChg chg="del">
          <ac:chgData name="Trenny Mongar" userId="f3235382a4a7a8bc" providerId="LiveId" clId="{BDE79E58-CF9F-41CC-8448-05BBBD3001C6}" dt="2020-05-28T02:47:52.627" v="941" actId="478"/>
          <ac:spMkLst>
            <pc:docMk/>
            <pc:sldMk cId="0" sldId="259"/>
            <ac:spMk id="1475" creationId="{00000000-0000-0000-0000-000000000000}"/>
          </ac:spMkLst>
        </pc:spChg>
        <pc:spChg chg="del">
          <ac:chgData name="Trenny Mongar" userId="f3235382a4a7a8bc" providerId="LiveId" clId="{BDE79E58-CF9F-41CC-8448-05BBBD3001C6}" dt="2020-05-28T02:47:52.627" v="941" actId="478"/>
          <ac:spMkLst>
            <pc:docMk/>
            <pc:sldMk cId="0" sldId="259"/>
            <ac:spMk id="1476" creationId="{00000000-0000-0000-0000-000000000000}"/>
          </ac:spMkLst>
        </pc:spChg>
        <pc:spChg chg="del">
          <ac:chgData name="Trenny Mongar" userId="f3235382a4a7a8bc" providerId="LiveId" clId="{BDE79E58-CF9F-41CC-8448-05BBBD3001C6}" dt="2020-05-28T02:47:52.627" v="941" actId="478"/>
          <ac:spMkLst>
            <pc:docMk/>
            <pc:sldMk cId="0" sldId="259"/>
            <ac:spMk id="1477" creationId="{00000000-0000-0000-0000-000000000000}"/>
          </ac:spMkLst>
        </pc:spChg>
        <pc:spChg chg="del">
          <ac:chgData name="Trenny Mongar" userId="f3235382a4a7a8bc" providerId="LiveId" clId="{BDE79E58-CF9F-41CC-8448-05BBBD3001C6}" dt="2020-05-28T02:47:52.627" v="941" actId="478"/>
          <ac:spMkLst>
            <pc:docMk/>
            <pc:sldMk cId="0" sldId="259"/>
            <ac:spMk id="1478" creationId="{00000000-0000-0000-0000-000000000000}"/>
          </ac:spMkLst>
        </pc:spChg>
        <pc:spChg chg="del">
          <ac:chgData name="Trenny Mongar" userId="f3235382a4a7a8bc" providerId="LiveId" clId="{BDE79E58-CF9F-41CC-8448-05BBBD3001C6}" dt="2020-05-28T02:47:52.627" v="941" actId="478"/>
          <ac:spMkLst>
            <pc:docMk/>
            <pc:sldMk cId="0" sldId="259"/>
            <ac:spMk id="1479" creationId="{00000000-0000-0000-0000-000000000000}"/>
          </ac:spMkLst>
        </pc:spChg>
        <pc:spChg chg="del">
          <ac:chgData name="Trenny Mongar" userId="f3235382a4a7a8bc" providerId="LiveId" clId="{BDE79E58-CF9F-41CC-8448-05BBBD3001C6}" dt="2020-05-28T02:47:52.627" v="941" actId="478"/>
          <ac:spMkLst>
            <pc:docMk/>
            <pc:sldMk cId="0" sldId="259"/>
            <ac:spMk id="1480" creationId="{00000000-0000-0000-0000-000000000000}"/>
          </ac:spMkLst>
        </pc:spChg>
        <pc:spChg chg="del">
          <ac:chgData name="Trenny Mongar" userId="f3235382a4a7a8bc" providerId="LiveId" clId="{BDE79E58-CF9F-41CC-8448-05BBBD3001C6}" dt="2020-05-28T02:47:52.627" v="941" actId="478"/>
          <ac:spMkLst>
            <pc:docMk/>
            <pc:sldMk cId="0" sldId="259"/>
            <ac:spMk id="1481" creationId="{00000000-0000-0000-0000-000000000000}"/>
          </ac:spMkLst>
        </pc:spChg>
        <pc:spChg chg="del">
          <ac:chgData name="Trenny Mongar" userId="f3235382a4a7a8bc" providerId="LiveId" clId="{BDE79E58-CF9F-41CC-8448-05BBBD3001C6}" dt="2020-05-28T02:47:52.627" v="941" actId="478"/>
          <ac:spMkLst>
            <pc:docMk/>
            <pc:sldMk cId="0" sldId="259"/>
            <ac:spMk id="1482" creationId="{00000000-0000-0000-0000-000000000000}"/>
          </ac:spMkLst>
        </pc:spChg>
        <pc:spChg chg="del">
          <ac:chgData name="Trenny Mongar" userId="f3235382a4a7a8bc" providerId="LiveId" clId="{BDE79E58-CF9F-41CC-8448-05BBBD3001C6}" dt="2020-05-28T02:47:52.627" v="941" actId="478"/>
          <ac:spMkLst>
            <pc:docMk/>
            <pc:sldMk cId="0" sldId="259"/>
            <ac:spMk id="1483" creationId="{00000000-0000-0000-0000-000000000000}"/>
          </ac:spMkLst>
        </pc:spChg>
        <pc:spChg chg="del">
          <ac:chgData name="Trenny Mongar" userId="f3235382a4a7a8bc" providerId="LiveId" clId="{BDE79E58-CF9F-41CC-8448-05BBBD3001C6}" dt="2020-05-28T02:47:52.627" v="941" actId="478"/>
          <ac:spMkLst>
            <pc:docMk/>
            <pc:sldMk cId="0" sldId="259"/>
            <ac:spMk id="1484" creationId="{00000000-0000-0000-0000-000000000000}"/>
          </ac:spMkLst>
        </pc:spChg>
        <pc:spChg chg="del">
          <ac:chgData name="Trenny Mongar" userId="f3235382a4a7a8bc" providerId="LiveId" clId="{BDE79E58-CF9F-41CC-8448-05BBBD3001C6}" dt="2020-05-28T02:47:52.627" v="941" actId="478"/>
          <ac:spMkLst>
            <pc:docMk/>
            <pc:sldMk cId="0" sldId="259"/>
            <ac:spMk id="1485" creationId="{00000000-0000-0000-0000-000000000000}"/>
          </ac:spMkLst>
        </pc:spChg>
        <pc:spChg chg="del">
          <ac:chgData name="Trenny Mongar" userId="f3235382a4a7a8bc" providerId="LiveId" clId="{BDE79E58-CF9F-41CC-8448-05BBBD3001C6}" dt="2020-05-28T02:47:52.627" v="941" actId="478"/>
          <ac:spMkLst>
            <pc:docMk/>
            <pc:sldMk cId="0" sldId="259"/>
            <ac:spMk id="1486" creationId="{00000000-0000-0000-0000-000000000000}"/>
          </ac:spMkLst>
        </pc:spChg>
        <pc:spChg chg="del">
          <ac:chgData name="Trenny Mongar" userId="f3235382a4a7a8bc" providerId="LiveId" clId="{BDE79E58-CF9F-41CC-8448-05BBBD3001C6}" dt="2020-05-28T02:47:52.627" v="941" actId="478"/>
          <ac:spMkLst>
            <pc:docMk/>
            <pc:sldMk cId="0" sldId="259"/>
            <ac:spMk id="1487" creationId="{00000000-0000-0000-0000-000000000000}"/>
          </ac:spMkLst>
        </pc:spChg>
        <pc:spChg chg="del">
          <ac:chgData name="Trenny Mongar" userId="f3235382a4a7a8bc" providerId="LiveId" clId="{BDE79E58-CF9F-41CC-8448-05BBBD3001C6}" dt="2020-05-28T02:47:52.627" v="941" actId="478"/>
          <ac:spMkLst>
            <pc:docMk/>
            <pc:sldMk cId="0" sldId="259"/>
            <ac:spMk id="1488" creationId="{00000000-0000-0000-0000-000000000000}"/>
          </ac:spMkLst>
        </pc:spChg>
        <pc:spChg chg="del">
          <ac:chgData name="Trenny Mongar" userId="f3235382a4a7a8bc" providerId="LiveId" clId="{BDE79E58-CF9F-41CC-8448-05BBBD3001C6}" dt="2020-05-28T02:47:52.627" v="941" actId="478"/>
          <ac:spMkLst>
            <pc:docMk/>
            <pc:sldMk cId="0" sldId="259"/>
            <ac:spMk id="1489" creationId="{00000000-0000-0000-0000-000000000000}"/>
          </ac:spMkLst>
        </pc:spChg>
        <pc:spChg chg="del">
          <ac:chgData name="Trenny Mongar" userId="f3235382a4a7a8bc" providerId="LiveId" clId="{BDE79E58-CF9F-41CC-8448-05BBBD3001C6}" dt="2020-05-28T02:47:52.627" v="941" actId="478"/>
          <ac:spMkLst>
            <pc:docMk/>
            <pc:sldMk cId="0" sldId="259"/>
            <ac:spMk id="1490" creationId="{00000000-0000-0000-0000-000000000000}"/>
          </ac:spMkLst>
        </pc:spChg>
        <pc:spChg chg="del">
          <ac:chgData name="Trenny Mongar" userId="f3235382a4a7a8bc" providerId="LiveId" clId="{BDE79E58-CF9F-41CC-8448-05BBBD3001C6}" dt="2020-05-28T02:47:52.627" v="941" actId="478"/>
          <ac:spMkLst>
            <pc:docMk/>
            <pc:sldMk cId="0" sldId="259"/>
            <ac:spMk id="1491" creationId="{00000000-0000-0000-0000-000000000000}"/>
          </ac:spMkLst>
        </pc:spChg>
        <pc:spChg chg="del">
          <ac:chgData name="Trenny Mongar" userId="f3235382a4a7a8bc" providerId="LiveId" clId="{BDE79E58-CF9F-41CC-8448-05BBBD3001C6}" dt="2020-05-28T02:47:52.627" v="941" actId="478"/>
          <ac:spMkLst>
            <pc:docMk/>
            <pc:sldMk cId="0" sldId="259"/>
            <ac:spMk id="1492" creationId="{00000000-0000-0000-0000-000000000000}"/>
          </ac:spMkLst>
        </pc:spChg>
        <pc:spChg chg="del">
          <ac:chgData name="Trenny Mongar" userId="f3235382a4a7a8bc" providerId="LiveId" clId="{BDE79E58-CF9F-41CC-8448-05BBBD3001C6}" dt="2020-05-28T02:47:52.627" v="941" actId="478"/>
          <ac:spMkLst>
            <pc:docMk/>
            <pc:sldMk cId="0" sldId="259"/>
            <ac:spMk id="1493" creationId="{00000000-0000-0000-0000-000000000000}"/>
          </ac:spMkLst>
        </pc:spChg>
        <pc:spChg chg="del">
          <ac:chgData name="Trenny Mongar" userId="f3235382a4a7a8bc" providerId="LiveId" clId="{BDE79E58-CF9F-41CC-8448-05BBBD3001C6}" dt="2020-05-28T02:47:52.627" v="941" actId="478"/>
          <ac:spMkLst>
            <pc:docMk/>
            <pc:sldMk cId="0" sldId="259"/>
            <ac:spMk id="1494" creationId="{00000000-0000-0000-0000-000000000000}"/>
          </ac:spMkLst>
        </pc:spChg>
        <pc:spChg chg="del">
          <ac:chgData name="Trenny Mongar" userId="f3235382a4a7a8bc" providerId="LiveId" clId="{BDE79E58-CF9F-41CC-8448-05BBBD3001C6}" dt="2020-05-28T02:47:52.627" v="941" actId="478"/>
          <ac:spMkLst>
            <pc:docMk/>
            <pc:sldMk cId="0" sldId="259"/>
            <ac:spMk id="1495" creationId="{00000000-0000-0000-0000-000000000000}"/>
          </ac:spMkLst>
        </pc:spChg>
        <pc:spChg chg="del">
          <ac:chgData name="Trenny Mongar" userId="f3235382a4a7a8bc" providerId="LiveId" clId="{BDE79E58-CF9F-41CC-8448-05BBBD3001C6}" dt="2020-05-28T02:47:52.627" v="941" actId="478"/>
          <ac:spMkLst>
            <pc:docMk/>
            <pc:sldMk cId="0" sldId="259"/>
            <ac:spMk id="1496" creationId="{00000000-0000-0000-0000-000000000000}"/>
          </ac:spMkLst>
        </pc:spChg>
        <pc:spChg chg="del">
          <ac:chgData name="Trenny Mongar" userId="f3235382a4a7a8bc" providerId="LiveId" clId="{BDE79E58-CF9F-41CC-8448-05BBBD3001C6}" dt="2020-05-28T02:47:52.627" v="941" actId="478"/>
          <ac:spMkLst>
            <pc:docMk/>
            <pc:sldMk cId="0" sldId="259"/>
            <ac:spMk id="1497" creationId="{00000000-0000-0000-0000-000000000000}"/>
          </ac:spMkLst>
        </pc:spChg>
        <pc:spChg chg="del">
          <ac:chgData name="Trenny Mongar" userId="f3235382a4a7a8bc" providerId="LiveId" clId="{BDE79E58-CF9F-41CC-8448-05BBBD3001C6}" dt="2020-05-28T02:47:52.627" v="941" actId="478"/>
          <ac:spMkLst>
            <pc:docMk/>
            <pc:sldMk cId="0" sldId="259"/>
            <ac:spMk id="1498" creationId="{00000000-0000-0000-0000-000000000000}"/>
          </ac:spMkLst>
        </pc:spChg>
        <pc:spChg chg="del">
          <ac:chgData name="Trenny Mongar" userId="f3235382a4a7a8bc" providerId="LiveId" clId="{BDE79E58-CF9F-41CC-8448-05BBBD3001C6}" dt="2020-05-28T02:47:52.627" v="941" actId="478"/>
          <ac:spMkLst>
            <pc:docMk/>
            <pc:sldMk cId="0" sldId="259"/>
            <ac:spMk id="1499" creationId="{00000000-0000-0000-0000-000000000000}"/>
          </ac:spMkLst>
        </pc:spChg>
        <pc:spChg chg="del">
          <ac:chgData name="Trenny Mongar" userId="f3235382a4a7a8bc" providerId="LiveId" clId="{BDE79E58-CF9F-41CC-8448-05BBBD3001C6}" dt="2020-05-28T02:47:52.627" v="941" actId="478"/>
          <ac:spMkLst>
            <pc:docMk/>
            <pc:sldMk cId="0" sldId="259"/>
            <ac:spMk id="1500" creationId="{00000000-0000-0000-0000-000000000000}"/>
          </ac:spMkLst>
        </pc:spChg>
        <pc:spChg chg="del">
          <ac:chgData name="Trenny Mongar" userId="f3235382a4a7a8bc" providerId="LiveId" clId="{BDE79E58-CF9F-41CC-8448-05BBBD3001C6}" dt="2020-05-28T02:47:52.627" v="941" actId="478"/>
          <ac:spMkLst>
            <pc:docMk/>
            <pc:sldMk cId="0" sldId="259"/>
            <ac:spMk id="1501" creationId="{00000000-0000-0000-0000-000000000000}"/>
          </ac:spMkLst>
        </pc:spChg>
        <pc:spChg chg="del">
          <ac:chgData name="Trenny Mongar" userId="f3235382a4a7a8bc" providerId="LiveId" clId="{BDE79E58-CF9F-41CC-8448-05BBBD3001C6}" dt="2020-05-28T02:47:52.627" v="941" actId="478"/>
          <ac:spMkLst>
            <pc:docMk/>
            <pc:sldMk cId="0" sldId="259"/>
            <ac:spMk id="1502" creationId="{00000000-0000-0000-0000-000000000000}"/>
          </ac:spMkLst>
        </pc:spChg>
        <pc:spChg chg="del">
          <ac:chgData name="Trenny Mongar" userId="f3235382a4a7a8bc" providerId="LiveId" clId="{BDE79E58-CF9F-41CC-8448-05BBBD3001C6}" dt="2020-05-28T02:47:52.627" v="941" actId="478"/>
          <ac:spMkLst>
            <pc:docMk/>
            <pc:sldMk cId="0" sldId="259"/>
            <ac:spMk id="1503" creationId="{00000000-0000-0000-0000-000000000000}"/>
          </ac:spMkLst>
        </pc:spChg>
        <pc:spChg chg="del">
          <ac:chgData name="Trenny Mongar" userId="f3235382a4a7a8bc" providerId="LiveId" clId="{BDE79E58-CF9F-41CC-8448-05BBBD3001C6}" dt="2020-05-28T02:47:52.627" v="941" actId="478"/>
          <ac:spMkLst>
            <pc:docMk/>
            <pc:sldMk cId="0" sldId="259"/>
            <ac:spMk id="1504" creationId="{00000000-0000-0000-0000-000000000000}"/>
          </ac:spMkLst>
        </pc:spChg>
        <pc:spChg chg="del">
          <ac:chgData name="Trenny Mongar" userId="f3235382a4a7a8bc" providerId="LiveId" clId="{BDE79E58-CF9F-41CC-8448-05BBBD3001C6}" dt="2020-05-28T02:47:52.627" v="941" actId="478"/>
          <ac:spMkLst>
            <pc:docMk/>
            <pc:sldMk cId="0" sldId="259"/>
            <ac:spMk id="1505" creationId="{00000000-0000-0000-0000-000000000000}"/>
          </ac:spMkLst>
        </pc:spChg>
        <pc:spChg chg="del">
          <ac:chgData name="Trenny Mongar" userId="f3235382a4a7a8bc" providerId="LiveId" clId="{BDE79E58-CF9F-41CC-8448-05BBBD3001C6}" dt="2020-05-28T02:47:52.627" v="941" actId="478"/>
          <ac:spMkLst>
            <pc:docMk/>
            <pc:sldMk cId="0" sldId="259"/>
            <ac:spMk id="1506" creationId="{00000000-0000-0000-0000-000000000000}"/>
          </ac:spMkLst>
        </pc:spChg>
        <pc:spChg chg="del">
          <ac:chgData name="Trenny Mongar" userId="f3235382a4a7a8bc" providerId="LiveId" clId="{BDE79E58-CF9F-41CC-8448-05BBBD3001C6}" dt="2020-05-28T02:47:52.627" v="941" actId="478"/>
          <ac:spMkLst>
            <pc:docMk/>
            <pc:sldMk cId="0" sldId="259"/>
            <ac:spMk id="1507" creationId="{00000000-0000-0000-0000-000000000000}"/>
          </ac:spMkLst>
        </pc:spChg>
        <pc:spChg chg="del">
          <ac:chgData name="Trenny Mongar" userId="f3235382a4a7a8bc" providerId="LiveId" clId="{BDE79E58-CF9F-41CC-8448-05BBBD3001C6}" dt="2020-05-28T02:47:52.627" v="941" actId="478"/>
          <ac:spMkLst>
            <pc:docMk/>
            <pc:sldMk cId="0" sldId="259"/>
            <ac:spMk id="1508" creationId="{00000000-0000-0000-0000-000000000000}"/>
          </ac:spMkLst>
        </pc:spChg>
        <pc:spChg chg="del">
          <ac:chgData name="Trenny Mongar" userId="f3235382a4a7a8bc" providerId="LiveId" clId="{BDE79E58-CF9F-41CC-8448-05BBBD3001C6}" dt="2020-05-28T02:47:52.627" v="941" actId="478"/>
          <ac:spMkLst>
            <pc:docMk/>
            <pc:sldMk cId="0" sldId="259"/>
            <ac:spMk id="1509" creationId="{00000000-0000-0000-0000-000000000000}"/>
          </ac:spMkLst>
        </pc:spChg>
        <pc:spChg chg="del">
          <ac:chgData name="Trenny Mongar" userId="f3235382a4a7a8bc" providerId="LiveId" clId="{BDE79E58-CF9F-41CC-8448-05BBBD3001C6}" dt="2020-05-28T02:47:52.627" v="941" actId="478"/>
          <ac:spMkLst>
            <pc:docMk/>
            <pc:sldMk cId="0" sldId="259"/>
            <ac:spMk id="1510" creationId="{00000000-0000-0000-0000-000000000000}"/>
          </ac:spMkLst>
        </pc:spChg>
        <pc:spChg chg="del">
          <ac:chgData name="Trenny Mongar" userId="f3235382a4a7a8bc" providerId="LiveId" clId="{BDE79E58-CF9F-41CC-8448-05BBBD3001C6}" dt="2020-05-28T02:47:52.627" v="941" actId="478"/>
          <ac:spMkLst>
            <pc:docMk/>
            <pc:sldMk cId="0" sldId="259"/>
            <ac:spMk id="1511" creationId="{00000000-0000-0000-0000-000000000000}"/>
          </ac:spMkLst>
        </pc:spChg>
        <pc:spChg chg="del">
          <ac:chgData name="Trenny Mongar" userId="f3235382a4a7a8bc" providerId="LiveId" clId="{BDE79E58-CF9F-41CC-8448-05BBBD3001C6}" dt="2020-05-28T02:47:52.627" v="941" actId="478"/>
          <ac:spMkLst>
            <pc:docMk/>
            <pc:sldMk cId="0" sldId="259"/>
            <ac:spMk id="1512" creationId="{00000000-0000-0000-0000-000000000000}"/>
          </ac:spMkLst>
        </pc:spChg>
        <pc:spChg chg="del">
          <ac:chgData name="Trenny Mongar" userId="f3235382a4a7a8bc" providerId="LiveId" clId="{BDE79E58-CF9F-41CC-8448-05BBBD3001C6}" dt="2020-05-28T02:47:52.627" v="941" actId="478"/>
          <ac:spMkLst>
            <pc:docMk/>
            <pc:sldMk cId="0" sldId="259"/>
            <ac:spMk id="1513" creationId="{00000000-0000-0000-0000-000000000000}"/>
          </ac:spMkLst>
        </pc:spChg>
        <pc:spChg chg="del">
          <ac:chgData name="Trenny Mongar" userId="f3235382a4a7a8bc" providerId="LiveId" clId="{BDE79E58-CF9F-41CC-8448-05BBBD3001C6}" dt="2020-05-28T02:47:52.627" v="941" actId="478"/>
          <ac:spMkLst>
            <pc:docMk/>
            <pc:sldMk cId="0" sldId="259"/>
            <ac:spMk id="1514" creationId="{00000000-0000-0000-0000-000000000000}"/>
          </ac:spMkLst>
        </pc:spChg>
        <pc:spChg chg="del">
          <ac:chgData name="Trenny Mongar" userId="f3235382a4a7a8bc" providerId="LiveId" clId="{BDE79E58-CF9F-41CC-8448-05BBBD3001C6}" dt="2020-05-28T02:47:52.627" v="941" actId="478"/>
          <ac:spMkLst>
            <pc:docMk/>
            <pc:sldMk cId="0" sldId="259"/>
            <ac:spMk id="1515" creationId="{00000000-0000-0000-0000-000000000000}"/>
          </ac:spMkLst>
        </pc:spChg>
        <pc:spChg chg="del">
          <ac:chgData name="Trenny Mongar" userId="f3235382a4a7a8bc" providerId="LiveId" clId="{BDE79E58-CF9F-41CC-8448-05BBBD3001C6}" dt="2020-05-28T02:47:52.627" v="941" actId="478"/>
          <ac:spMkLst>
            <pc:docMk/>
            <pc:sldMk cId="0" sldId="259"/>
            <ac:spMk id="1516" creationId="{00000000-0000-0000-0000-000000000000}"/>
          </ac:spMkLst>
        </pc:spChg>
        <pc:spChg chg="del">
          <ac:chgData name="Trenny Mongar" userId="f3235382a4a7a8bc" providerId="LiveId" clId="{BDE79E58-CF9F-41CC-8448-05BBBD3001C6}" dt="2020-05-28T02:47:52.627" v="941" actId="478"/>
          <ac:spMkLst>
            <pc:docMk/>
            <pc:sldMk cId="0" sldId="259"/>
            <ac:spMk id="1517" creationId="{00000000-0000-0000-0000-000000000000}"/>
          </ac:spMkLst>
        </pc:spChg>
        <pc:spChg chg="del">
          <ac:chgData name="Trenny Mongar" userId="f3235382a4a7a8bc" providerId="LiveId" clId="{BDE79E58-CF9F-41CC-8448-05BBBD3001C6}" dt="2020-05-28T02:47:52.627" v="941" actId="478"/>
          <ac:spMkLst>
            <pc:docMk/>
            <pc:sldMk cId="0" sldId="259"/>
            <ac:spMk id="1518" creationId="{00000000-0000-0000-0000-000000000000}"/>
          </ac:spMkLst>
        </pc:spChg>
        <pc:spChg chg="del">
          <ac:chgData name="Trenny Mongar" userId="f3235382a4a7a8bc" providerId="LiveId" clId="{BDE79E58-CF9F-41CC-8448-05BBBD3001C6}" dt="2020-05-28T02:47:52.627" v="941" actId="478"/>
          <ac:spMkLst>
            <pc:docMk/>
            <pc:sldMk cId="0" sldId="259"/>
            <ac:spMk id="1519" creationId="{00000000-0000-0000-0000-000000000000}"/>
          </ac:spMkLst>
        </pc:spChg>
        <pc:spChg chg="del">
          <ac:chgData name="Trenny Mongar" userId="f3235382a4a7a8bc" providerId="LiveId" clId="{BDE79E58-CF9F-41CC-8448-05BBBD3001C6}" dt="2020-05-28T02:47:52.627" v="941" actId="478"/>
          <ac:spMkLst>
            <pc:docMk/>
            <pc:sldMk cId="0" sldId="259"/>
            <ac:spMk id="1520" creationId="{00000000-0000-0000-0000-000000000000}"/>
          </ac:spMkLst>
        </pc:spChg>
        <pc:spChg chg="del">
          <ac:chgData name="Trenny Mongar" userId="f3235382a4a7a8bc" providerId="LiveId" clId="{BDE79E58-CF9F-41CC-8448-05BBBD3001C6}" dt="2020-05-28T02:47:52.627" v="941" actId="478"/>
          <ac:spMkLst>
            <pc:docMk/>
            <pc:sldMk cId="0" sldId="259"/>
            <ac:spMk id="1521" creationId="{00000000-0000-0000-0000-000000000000}"/>
          </ac:spMkLst>
        </pc:spChg>
        <pc:spChg chg="del">
          <ac:chgData name="Trenny Mongar" userId="f3235382a4a7a8bc" providerId="LiveId" clId="{BDE79E58-CF9F-41CC-8448-05BBBD3001C6}" dt="2020-05-28T02:47:52.627" v="941" actId="478"/>
          <ac:spMkLst>
            <pc:docMk/>
            <pc:sldMk cId="0" sldId="259"/>
            <ac:spMk id="1522" creationId="{00000000-0000-0000-0000-000000000000}"/>
          </ac:spMkLst>
        </pc:spChg>
        <pc:spChg chg="del">
          <ac:chgData name="Trenny Mongar" userId="f3235382a4a7a8bc" providerId="LiveId" clId="{BDE79E58-CF9F-41CC-8448-05BBBD3001C6}" dt="2020-05-28T02:47:52.627" v="941" actId="478"/>
          <ac:spMkLst>
            <pc:docMk/>
            <pc:sldMk cId="0" sldId="259"/>
            <ac:spMk id="1523" creationId="{00000000-0000-0000-0000-000000000000}"/>
          </ac:spMkLst>
        </pc:spChg>
        <pc:spChg chg="del">
          <ac:chgData name="Trenny Mongar" userId="f3235382a4a7a8bc" providerId="LiveId" clId="{BDE79E58-CF9F-41CC-8448-05BBBD3001C6}" dt="2020-05-28T02:47:52.627" v="941" actId="478"/>
          <ac:spMkLst>
            <pc:docMk/>
            <pc:sldMk cId="0" sldId="259"/>
            <ac:spMk id="1524" creationId="{00000000-0000-0000-0000-000000000000}"/>
          </ac:spMkLst>
        </pc:spChg>
        <pc:spChg chg="del">
          <ac:chgData name="Trenny Mongar" userId="f3235382a4a7a8bc" providerId="LiveId" clId="{BDE79E58-CF9F-41CC-8448-05BBBD3001C6}" dt="2020-05-28T02:47:52.627" v="941" actId="478"/>
          <ac:spMkLst>
            <pc:docMk/>
            <pc:sldMk cId="0" sldId="259"/>
            <ac:spMk id="1525" creationId="{00000000-0000-0000-0000-000000000000}"/>
          </ac:spMkLst>
        </pc:spChg>
        <pc:spChg chg="del">
          <ac:chgData name="Trenny Mongar" userId="f3235382a4a7a8bc" providerId="LiveId" clId="{BDE79E58-CF9F-41CC-8448-05BBBD3001C6}" dt="2020-05-28T02:47:52.627" v="941" actId="478"/>
          <ac:spMkLst>
            <pc:docMk/>
            <pc:sldMk cId="0" sldId="259"/>
            <ac:spMk id="1526" creationId="{00000000-0000-0000-0000-000000000000}"/>
          </ac:spMkLst>
        </pc:spChg>
        <pc:spChg chg="del">
          <ac:chgData name="Trenny Mongar" userId="f3235382a4a7a8bc" providerId="LiveId" clId="{BDE79E58-CF9F-41CC-8448-05BBBD3001C6}" dt="2020-05-28T02:47:52.627" v="941" actId="478"/>
          <ac:spMkLst>
            <pc:docMk/>
            <pc:sldMk cId="0" sldId="259"/>
            <ac:spMk id="1527" creationId="{00000000-0000-0000-0000-000000000000}"/>
          </ac:spMkLst>
        </pc:spChg>
        <pc:spChg chg="del">
          <ac:chgData name="Trenny Mongar" userId="f3235382a4a7a8bc" providerId="LiveId" clId="{BDE79E58-CF9F-41CC-8448-05BBBD3001C6}" dt="2020-05-28T02:47:52.627" v="941" actId="478"/>
          <ac:spMkLst>
            <pc:docMk/>
            <pc:sldMk cId="0" sldId="259"/>
            <ac:spMk id="1528" creationId="{00000000-0000-0000-0000-000000000000}"/>
          </ac:spMkLst>
        </pc:spChg>
        <pc:spChg chg="del">
          <ac:chgData name="Trenny Mongar" userId="f3235382a4a7a8bc" providerId="LiveId" clId="{BDE79E58-CF9F-41CC-8448-05BBBD3001C6}" dt="2020-05-28T02:47:52.627" v="941" actId="478"/>
          <ac:spMkLst>
            <pc:docMk/>
            <pc:sldMk cId="0" sldId="259"/>
            <ac:spMk id="1529" creationId="{00000000-0000-0000-0000-000000000000}"/>
          </ac:spMkLst>
        </pc:spChg>
        <pc:spChg chg="del">
          <ac:chgData name="Trenny Mongar" userId="f3235382a4a7a8bc" providerId="LiveId" clId="{BDE79E58-CF9F-41CC-8448-05BBBD3001C6}" dt="2020-05-28T02:47:52.627" v="941" actId="478"/>
          <ac:spMkLst>
            <pc:docMk/>
            <pc:sldMk cId="0" sldId="259"/>
            <ac:spMk id="1530" creationId="{00000000-0000-0000-0000-000000000000}"/>
          </ac:spMkLst>
        </pc:spChg>
        <pc:spChg chg="del">
          <ac:chgData name="Trenny Mongar" userId="f3235382a4a7a8bc" providerId="LiveId" clId="{BDE79E58-CF9F-41CC-8448-05BBBD3001C6}" dt="2020-05-28T02:47:52.627" v="941" actId="478"/>
          <ac:spMkLst>
            <pc:docMk/>
            <pc:sldMk cId="0" sldId="259"/>
            <ac:spMk id="1531" creationId="{00000000-0000-0000-0000-000000000000}"/>
          </ac:spMkLst>
        </pc:spChg>
        <pc:spChg chg="del">
          <ac:chgData name="Trenny Mongar" userId="f3235382a4a7a8bc" providerId="LiveId" clId="{BDE79E58-CF9F-41CC-8448-05BBBD3001C6}" dt="2020-05-28T02:47:52.627" v="941" actId="478"/>
          <ac:spMkLst>
            <pc:docMk/>
            <pc:sldMk cId="0" sldId="259"/>
            <ac:spMk id="1532" creationId="{00000000-0000-0000-0000-000000000000}"/>
          </ac:spMkLst>
        </pc:spChg>
        <pc:spChg chg="del">
          <ac:chgData name="Trenny Mongar" userId="f3235382a4a7a8bc" providerId="LiveId" clId="{BDE79E58-CF9F-41CC-8448-05BBBD3001C6}" dt="2020-05-28T02:47:52.627" v="941" actId="478"/>
          <ac:spMkLst>
            <pc:docMk/>
            <pc:sldMk cId="0" sldId="259"/>
            <ac:spMk id="1533" creationId="{00000000-0000-0000-0000-000000000000}"/>
          </ac:spMkLst>
        </pc:spChg>
        <pc:spChg chg="del">
          <ac:chgData name="Trenny Mongar" userId="f3235382a4a7a8bc" providerId="LiveId" clId="{BDE79E58-CF9F-41CC-8448-05BBBD3001C6}" dt="2020-05-28T02:47:52.627" v="941" actId="478"/>
          <ac:spMkLst>
            <pc:docMk/>
            <pc:sldMk cId="0" sldId="259"/>
            <ac:spMk id="1534" creationId="{00000000-0000-0000-0000-000000000000}"/>
          </ac:spMkLst>
        </pc:spChg>
        <pc:spChg chg="del">
          <ac:chgData name="Trenny Mongar" userId="f3235382a4a7a8bc" providerId="LiveId" clId="{BDE79E58-CF9F-41CC-8448-05BBBD3001C6}" dt="2020-05-28T02:47:52.627" v="941" actId="478"/>
          <ac:spMkLst>
            <pc:docMk/>
            <pc:sldMk cId="0" sldId="259"/>
            <ac:spMk id="1535" creationId="{00000000-0000-0000-0000-000000000000}"/>
          </ac:spMkLst>
        </pc:spChg>
        <pc:spChg chg="del">
          <ac:chgData name="Trenny Mongar" userId="f3235382a4a7a8bc" providerId="LiveId" clId="{BDE79E58-CF9F-41CC-8448-05BBBD3001C6}" dt="2020-05-28T02:47:52.627" v="941" actId="478"/>
          <ac:spMkLst>
            <pc:docMk/>
            <pc:sldMk cId="0" sldId="259"/>
            <ac:spMk id="1536" creationId="{00000000-0000-0000-0000-000000000000}"/>
          </ac:spMkLst>
        </pc:spChg>
        <pc:spChg chg="del">
          <ac:chgData name="Trenny Mongar" userId="f3235382a4a7a8bc" providerId="LiveId" clId="{BDE79E58-CF9F-41CC-8448-05BBBD3001C6}" dt="2020-05-28T02:47:52.627" v="941" actId="478"/>
          <ac:spMkLst>
            <pc:docMk/>
            <pc:sldMk cId="0" sldId="259"/>
            <ac:spMk id="1537" creationId="{00000000-0000-0000-0000-000000000000}"/>
          </ac:spMkLst>
        </pc:spChg>
        <pc:spChg chg="del">
          <ac:chgData name="Trenny Mongar" userId="f3235382a4a7a8bc" providerId="LiveId" clId="{BDE79E58-CF9F-41CC-8448-05BBBD3001C6}" dt="2020-05-28T02:47:52.627" v="941" actId="478"/>
          <ac:spMkLst>
            <pc:docMk/>
            <pc:sldMk cId="0" sldId="259"/>
            <ac:spMk id="1538" creationId="{00000000-0000-0000-0000-000000000000}"/>
          </ac:spMkLst>
        </pc:spChg>
        <pc:spChg chg="del">
          <ac:chgData name="Trenny Mongar" userId="f3235382a4a7a8bc" providerId="LiveId" clId="{BDE79E58-CF9F-41CC-8448-05BBBD3001C6}" dt="2020-05-28T02:47:52.627" v="941" actId="478"/>
          <ac:spMkLst>
            <pc:docMk/>
            <pc:sldMk cId="0" sldId="259"/>
            <ac:spMk id="1539" creationId="{00000000-0000-0000-0000-000000000000}"/>
          </ac:spMkLst>
        </pc:spChg>
        <pc:spChg chg="del">
          <ac:chgData name="Trenny Mongar" userId="f3235382a4a7a8bc" providerId="LiveId" clId="{BDE79E58-CF9F-41CC-8448-05BBBD3001C6}" dt="2020-05-28T02:47:52.627" v="941" actId="478"/>
          <ac:spMkLst>
            <pc:docMk/>
            <pc:sldMk cId="0" sldId="259"/>
            <ac:spMk id="1540" creationId="{00000000-0000-0000-0000-000000000000}"/>
          </ac:spMkLst>
        </pc:spChg>
        <pc:spChg chg="del">
          <ac:chgData name="Trenny Mongar" userId="f3235382a4a7a8bc" providerId="LiveId" clId="{BDE79E58-CF9F-41CC-8448-05BBBD3001C6}" dt="2020-05-28T02:47:52.627" v="941" actId="478"/>
          <ac:spMkLst>
            <pc:docMk/>
            <pc:sldMk cId="0" sldId="259"/>
            <ac:spMk id="1541" creationId="{00000000-0000-0000-0000-000000000000}"/>
          </ac:spMkLst>
        </pc:spChg>
        <pc:spChg chg="del">
          <ac:chgData name="Trenny Mongar" userId="f3235382a4a7a8bc" providerId="LiveId" clId="{BDE79E58-CF9F-41CC-8448-05BBBD3001C6}" dt="2020-05-28T02:47:52.627" v="941" actId="478"/>
          <ac:spMkLst>
            <pc:docMk/>
            <pc:sldMk cId="0" sldId="259"/>
            <ac:spMk id="1542" creationId="{00000000-0000-0000-0000-000000000000}"/>
          </ac:spMkLst>
        </pc:spChg>
        <pc:spChg chg="del">
          <ac:chgData name="Trenny Mongar" userId="f3235382a4a7a8bc" providerId="LiveId" clId="{BDE79E58-CF9F-41CC-8448-05BBBD3001C6}" dt="2020-05-28T02:47:52.627" v="941" actId="478"/>
          <ac:spMkLst>
            <pc:docMk/>
            <pc:sldMk cId="0" sldId="259"/>
            <ac:spMk id="1543" creationId="{00000000-0000-0000-0000-000000000000}"/>
          </ac:spMkLst>
        </pc:spChg>
        <pc:spChg chg="del">
          <ac:chgData name="Trenny Mongar" userId="f3235382a4a7a8bc" providerId="LiveId" clId="{BDE79E58-CF9F-41CC-8448-05BBBD3001C6}" dt="2020-05-28T02:47:52.627" v="941" actId="478"/>
          <ac:spMkLst>
            <pc:docMk/>
            <pc:sldMk cId="0" sldId="259"/>
            <ac:spMk id="1544" creationId="{00000000-0000-0000-0000-000000000000}"/>
          </ac:spMkLst>
        </pc:spChg>
        <pc:spChg chg="del">
          <ac:chgData name="Trenny Mongar" userId="f3235382a4a7a8bc" providerId="LiveId" clId="{BDE79E58-CF9F-41CC-8448-05BBBD3001C6}" dt="2020-05-28T02:47:52.627" v="941" actId="478"/>
          <ac:spMkLst>
            <pc:docMk/>
            <pc:sldMk cId="0" sldId="259"/>
            <ac:spMk id="1545" creationId="{00000000-0000-0000-0000-000000000000}"/>
          </ac:spMkLst>
        </pc:spChg>
        <pc:spChg chg="del">
          <ac:chgData name="Trenny Mongar" userId="f3235382a4a7a8bc" providerId="LiveId" clId="{BDE79E58-CF9F-41CC-8448-05BBBD3001C6}" dt="2020-05-28T02:47:52.627" v="941" actId="478"/>
          <ac:spMkLst>
            <pc:docMk/>
            <pc:sldMk cId="0" sldId="259"/>
            <ac:spMk id="1546" creationId="{00000000-0000-0000-0000-000000000000}"/>
          </ac:spMkLst>
        </pc:spChg>
        <pc:spChg chg="del">
          <ac:chgData name="Trenny Mongar" userId="f3235382a4a7a8bc" providerId="LiveId" clId="{BDE79E58-CF9F-41CC-8448-05BBBD3001C6}" dt="2020-05-28T02:47:52.627" v="941" actId="478"/>
          <ac:spMkLst>
            <pc:docMk/>
            <pc:sldMk cId="0" sldId="259"/>
            <ac:spMk id="1547" creationId="{00000000-0000-0000-0000-000000000000}"/>
          </ac:spMkLst>
        </pc:spChg>
        <pc:spChg chg="del">
          <ac:chgData name="Trenny Mongar" userId="f3235382a4a7a8bc" providerId="LiveId" clId="{BDE79E58-CF9F-41CC-8448-05BBBD3001C6}" dt="2020-05-28T02:47:52.627" v="941" actId="478"/>
          <ac:spMkLst>
            <pc:docMk/>
            <pc:sldMk cId="0" sldId="259"/>
            <ac:spMk id="1548" creationId="{00000000-0000-0000-0000-000000000000}"/>
          </ac:spMkLst>
        </pc:spChg>
        <pc:spChg chg="del">
          <ac:chgData name="Trenny Mongar" userId="f3235382a4a7a8bc" providerId="LiveId" clId="{BDE79E58-CF9F-41CC-8448-05BBBD3001C6}" dt="2020-05-28T02:47:52.627" v="941" actId="478"/>
          <ac:spMkLst>
            <pc:docMk/>
            <pc:sldMk cId="0" sldId="259"/>
            <ac:spMk id="1549" creationId="{00000000-0000-0000-0000-000000000000}"/>
          </ac:spMkLst>
        </pc:spChg>
        <pc:spChg chg="del">
          <ac:chgData name="Trenny Mongar" userId="f3235382a4a7a8bc" providerId="LiveId" clId="{BDE79E58-CF9F-41CC-8448-05BBBD3001C6}" dt="2020-05-28T02:47:52.627" v="941" actId="478"/>
          <ac:spMkLst>
            <pc:docMk/>
            <pc:sldMk cId="0" sldId="259"/>
            <ac:spMk id="1550" creationId="{00000000-0000-0000-0000-000000000000}"/>
          </ac:spMkLst>
        </pc:spChg>
        <pc:spChg chg="del">
          <ac:chgData name="Trenny Mongar" userId="f3235382a4a7a8bc" providerId="LiveId" clId="{BDE79E58-CF9F-41CC-8448-05BBBD3001C6}" dt="2020-05-28T02:47:52.627" v="941" actId="478"/>
          <ac:spMkLst>
            <pc:docMk/>
            <pc:sldMk cId="0" sldId="259"/>
            <ac:spMk id="1551" creationId="{00000000-0000-0000-0000-000000000000}"/>
          </ac:spMkLst>
        </pc:spChg>
        <pc:spChg chg="del">
          <ac:chgData name="Trenny Mongar" userId="f3235382a4a7a8bc" providerId="LiveId" clId="{BDE79E58-CF9F-41CC-8448-05BBBD3001C6}" dt="2020-05-28T02:47:52.627" v="941" actId="478"/>
          <ac:spMkLst>
            <pc:docMk/>
            <pc:sldMk cId="0" sldId="259"/>
            <ac:spMk id="1552" creationId="{00000000-0000-0000-0000-000000000000}"/>
          </ac:spMkLst>
        </pc:spChg>
        <pc:spChg chg="del">
          <ac:chgData name="Trenny Mongar" userId="f3235382a4a7a8bc" providerId="LiveId" clId="{BDE79E58-CF9F-41CC-8448-05BBBD3001C6}" dt="2020-05-28T02:47:52.627" v="941" actId="478"/>
          <ac:spMkLst>
            <pc:docMk/>
            <pc:sldMk cId="0" sldId="259"/>
            <ac:spMk id="1553" creationId="{00000000-0000-0000-0000-000000000000}"/>
          </ac:spMkLst>
        </pc:spChg>
        <pc:spChg chg="del">
          <ac:chgData name="Trenny Mongar" userId="f3235382a4a7a8bc" providerId="LiveId" clId="{BDE79E58-CF9F-41CC-8448-05BBBD3001C6}" dt="2020-05-28T02:47:52.627" v="941" actId="478"/>
          <ac:spMkLst>
            <pc:docMk/>
            <pc:sldMk cId="0" sldId="259"/>
            <ac:spMk id="1554" creationId="{00000000-0000-0000-0000-000000000000}"/>
          </ac:spMkLst>
        </pc:spChg>
        <pc:spChg chg="del">
          <ac:chgData name="Trenny Mongar" userId="f3235382a4a7a8bc" providerId="LiveId" clId="{BDE79E58-CF9F-41CC-8448-05BBBD3001C6}" dt="2020-05-28T02:47:52.627" v="941" actId="478"/>
          <ac:spMkLst>
            <pc:docMk/>
            <pc:sldMk cId="0" sldId="259"/>
            <ac:spMk id="1555" creationId="{00000000-0000-0000-0000-000000000000}"/>
          </ac:spMkLst>
        </pc:spChg>
        <pc:spChg chg="del">
          <ac:chgData name="Trenny Mongar" userId="f3235382a4a7a8bc" providerId="LiveId" clId="{BDE79E58-CF9F-41CC-8448-05BBBD3001C6}" dt="2020-05-28T02:47:52.627" v="941" actId="478"/>
          <ac:spMkLst>
            <pc:docMk/>
            <pc:sldMk cId="0" sldId="259"/>
            <ac:spMk id="1556" creationId="{00000000-0000-0000-0000-000000000000}"/>
          </ac:spMkLst>
        </pc:spChg>
        <pc:spChg chg="del">
          <ac:chgData name="Trenny Mongar" userId="f3235382a4a7a8bc" providerId="LiveId" clId="{BDE79E58-CF9F-41CC-8448-05BBBD3001C6}" dt="2020-05-28T02:47:52.627" v="941" actId="478"/>
          <ac:spMkLst>
            <pc:docMk/>
            <pc:sldMk cId="0" sldId="259"/>
            <ac:spMk id="1557" creationId="{00000000-0000-0000-0000-000000000000}"/>
          </ac:spMkLst>
        </pc:spChg>
        <pc:spChg chg="del">
          <ac:chgData name="Trenny Mongar" userId="f3235382a4a7a8bc" providerId="LiveId" clId="{BDE79E58-CF9F-41CC-8448-05BBBD3001C6}" dt="2020-05-28T02:47:52.627" v="941" actId="478"/>
          <ac:spMkLst>
            <pc:docMk/>
            <pc:sldMk cId="0" sldId="259"/>
            <ac:spMk id="1558" creationId="{00000000-0000-0000-0000-000000000000}"/>
          </ac:spMkLst>
        </pc:spChg>
        <pc:spChg chg="del">
          <ac:chgData name="Trenny Mongar" userId="f3235382a4a7a8bc" providerId="LiveId" clId="{BDE79E58-CF9F-41CC-8448-05BBBD3001C6}" dt="2020-05-28T02:47:52.627" v="941" actId="478"/>
          <ac:spMkLst>
            <pc:docMk/>
            <pc:sldMk cId="0" sldId="259"/>
            <ac:spMk id="1559" creationId="{00000000-0000-0000-0000-000000000000}"/>
          </ac:spMkLst>
        </pc:spChg>
        <pc:spChg chg="del">
          <ac:chgData name="Trenny Mongar" userId="f3235382a4a7a8bc" providerId="LiveId" clId="{BDE79E58-CF9F-41CC-8448-05BBBD3001C6}" dt="2020-05-28T02:47:52.627" v="941" actId="478"/>
          <ac:spMkLst>
            <pc:docMk/>
            <pc:sldMk cId="0" sldId="259"/>
            <ac:spMk id="1560" creationId="{00000000-0000-0000-0000-000000000000}"/>
          </ac:spMkLst>
        </pc:spChg>
        <pc:spChg chg="del">
          <ac:chgData name="Trenny Mongar" userId="f3235382a4a7a8bc" providerId="LiveId" clId="{BDE79E58-CF9F-41CC-8448-05BBBD3001C6}" dt="2020-05-28T02:47:52.627" v="941" actId="478"/>
          <ac:spMkLst>
            <pc:docMk/>
            <pc:sldMk cId="0" sldId="259"/>
            <ac:spMk id="1561" creationId="{00000000-0000-0000-0000-000000000000}"/>
          </ac:spMkLst>
        </pc:spChg>
        <pc:spChg chg="del">
          <ac:chgData name="Trenny Mongar" userId="f3235382a4a7a8bc" providerId="LiveId" clId="{BDE79E58-CF9F-41CC-8448-05BBBD3001C6}" dt="2020-05-28T02:47:52.627" v="941" actId="478"/>
          <ac:spMkLst>
            <pc:docMk/>
            <pc:sldMk cId="0" sldId="259"/>
            <ac:spMk id="1562" creationId="{00000000-0000-0000-0000-000000000000}"/>
          </ac:spMkLst>
        </pc:spChg>
        <pc:spChg chg="del">
          <ac:chgData name="Trenny Mongar" userId="f3235382a4a7a8bc" providerId="LiveId" clId="{BDE79E58-CF9F-41CC-8448-05BBBD3001C6}" dt="2020-05-28T02:47:52.627" v="941" actId="478"/>
          <ac:spMkLst>
            <pc:docMk/>
            <pc:sldMk cId="0" sldId="259"/>
            <ac:spMk id="1563" creationId="{00000000-0000-0000-0000-000000000000}"/>
          </ac:spMkLst>
        </pc:spChg>
        <pc:spChg chg="del">
          <ac:chgData name="Trenny Mongar" userId="f3235382a4a7a8bc" providerId="LiveId" clId="{BDE79E58-CF9F-41CC-8448-05BBBD3001C6}" dt="2020-05-28T02:47:52.627" v="941" actId="478"/>
          <ac:spMkLst>
            <pc:docMk/>
            <pc:sldMk cId="0" sldId="259"/>
            <ac:spMk id="1564" creationId="{00000000-0000-0000-0000-000000000000}"/>
          </ac:spMkLst>
        </pc:spChg>
        <pc:spChg chg="del">
          <ac:chgData name="Trenny Mongar" userId="f3235382a4a7a8bc" providerId="LiveId" clId="{BDE79E58-CF9F-41CC-8448-05BBBD3001C6}" dt="2020-05-28T02:47:52.627" v="941" actId="478"/>
          <ac:spMkLst>
            <pc:docMk/>
            <pc:sldMk cId="0" sldId="259"/>
            <ac:spMk id="1565" creationId="{00000000-0000-0000-0000-000000000000}"/>
          </ac:spMkLst>
        </pc:spChg>
        <pc:spChg chg="del">
          <ac:chgData name="Trenny Mongar" userId="f3235382a4a7a8bc" providerId="LiveId" clId="{BDE79E58-CF9F-41CC-8448-05BBBD3001C6}" dt="2020-05-28T02:47:52.627" v="941" actId="478"/>
          <ac:spMkLst>
            <pc:docMk/>
            <pc:sldMk cId="0" sldId="259"/>
            <ac:spMk id="1566" creationId="{00000000-0000-0000-0000-000000000000}"/>
          </ac:spMkLst>
        </pc:spChg>
        <pc:spChg chg="del">
          <ac:chgData name="Trenny Mongar" userId="f3235382a4a7a8bc" providerId="LiveId" clId="{BDE79E58-CF9F-41CC-8448-05BBBD3001C6}" dt="2020-05-28T02:47:52.627" v="941" actId="478"/>
          <ac:spMkLst>
            <pc:docMk/>
            <pc:sldMk cId="0" sldId="259"/>
            <ac:spMk id="1567" creationId="{00000000-0000-0000-0000-000000000000}"/>
          </ac:spMkLst>
        </pc:spChg>
        <pc:spChg chg="del">
          <ac:chgData name="Trenny Mongar" userId="f3235382a4a7a8bc" providerId="LiveId" clId="{BDE79E58-CF9F-41CC-8448-05BBBD3001C6}" dt="2020-05-28T02:47:52.627" v="941" actId="478"/>
          <ac:spMkLst>
            <pc:docMk/>
            <pc:sldMk cId="0" sldId="259"/>
            <ac:spMk id="1568" creationId="{00000000-0000-0000-0000-000000000000}"/>
          </ac:spMkLst>
        </pc:spChg>
        <pc:spChg chg="del">
          <ac:chgData name="Trenny Mongar" userId="f3235382a4a7a8bc" providerId="LiveId" clId="{BDE79E58-CF9F-41CC-8448-05BBBD3001C6}" dt="2020-05-28T02:47:52.627" v="941" actId="478"/>
          <ac:spMkLst>
            <pc:docMk/>
            <pc:sldMk cId="0" sldId="259"/>
            <ac:spMk id="1569" creationId="{00000000-0000-0000-0000-000000000000}"/>
          </ac:spMkLst>
        </pc:spChg>
        <pc:spChg chg="del">
          <ac:chgData name="Trenny Mongar" userId="f3235382a4a7a8bc" providerId="LiveId" clId="{BDE79E58-CF9F-41CC-8448-05BBBD3001C6}" dt="2020-05-28T02:47:52.627" v="941" actId="478"/>
          <ac:spMkLst>
            <pc:docMk/>
            <pc:sldMk cId="0" sldId="259"/>
            <ac:spMk id="1570" creationId="{00000000-0000-0000-0000-000000000000}"/>
          </ac:spMkLst>
        </pc:spChg>
        <pc:spChg chg="del">
          <ac:chgData name="Trenny Mongar" userId="f3235382a4a7a8bc" providerId="LiveId" clId="{BDE79E58-CF9F-41CC-8448-05BBBD3001C6}" dt="2020-05-28T02:47:52.627" v="941" actId="478"/>
          <ac:spMkLst>
            <pc:docMk/>
            <pc:sldMk cId="0" sldId="259"/>
            <ac:spMk id="1571" creationId="{00000000-0000-0000-0000-000000000000}"/>
          </ac:spMkLst>
        </pc:spChg>
        <pc:spChg chg="del">
          <ac:chgData name="Trenny Mongar" userId="f3235382a4a7a8bc" providerId="LiveId" clId="{BDE79E58-CF9F-41CC-8448-05BBBD3001C6}" dt="2020-05-28T02:47:52.627" v="941" actId="478"/>
          <ac:spMkLst>
            <pc:docMk/>
            <pc:sldMk cId="0" sldId="259"/>
            <ac:spMk id="1572" creationId="{00000000-0000-0000-0000-000000000000}"/>
          </ac:spMkLst>
        </pc:spChg>
        <pc:spChg chg="del">
          <ac:chgData name="Trenny Mongar" userId="f3235382a4a7a8bc" providerId="LiveId" clId="{BDE79E58-CF9F-41CC-8448-05BBBD3001C6}" dt="2020-05-28T02:47:52.627" v="941" actId="478"/>
          <ac:spMkLst>
            <pc:docMk/>
            <pc:sldMk cId="0" sldId="259"/>
            <ac:spMk id="1573" creationId="{00000000-0000-0000-0000-000000000000}"/>
          </ac:spMkLst>
        </pc:spChg>
        <pc:spChg chg="del">
          <ac:chgData name="Trenny Mongar" userId="f3235382a4a7a8bc" providerId="LiveId" clId="{BDE79E58-CF9F-41CC-8448-05BBBD3001C6}" dt="2020-05-28T02:47:52.627" v="941" actId="478"/>
          <ac:spMkLst>
            <pc:docMk/>
            <pc:sldMk cId="0" sldId="259"/>
            <ac:spMk id="1574" creationId="{00000000-0000-0000-0000-000000000000}"/>
          </ac:spMkLst>
        </pc:spChg>
        <pc:spChg chg="del">
          <ac:chgData name="Trenny Mongar" userId="f3235382a4a7a8bc" providerId="LiveId" clId="{BDE79E58-CF9F-41CC-8448-05BBBD3001C6}" dt="2020-05-28T02:47:52.627" v="941" actId="478"/>
          <ac:spMkLst>
            <pc:docMk/>
            <pc:sldMk cId="0" sldId="259"/>
            <ac:spMk id="1575" creationId="{00000000-0000-0000-0000-000000000000}"/>
          </ac:spMkLst>
        </pc:spChg>
        <pc:spChg chg="del">
          <ac:chgData name="Trenny Mongar" userId="f3235382a4a7a8bc" providerId="LiveId" clId="{BDE79E58-CF9F-41CC-8448-05BBBD3001C6}" dt="2020-05-28T02:47:52.627" v="941" actId="478"/>
          <ac:spMkLst>
            <pc:docMk/>
            <pc:sldMk cId="0" sldId="259"/>
            <ac:spMk id="1576" creationId="{00000000-0000-0000-0000-000000000000}"/>
          </ac:spMkLst>
        </pc:spChg>
        <pc:spChg chg="del">
          <ac:chgData name="Trenny Mongar" userId="f3235382a4a7a8bc" providerId="LiveId" clId="{BDE79E58-CF9F-41CC-8448-05BBBD3001C6}" dt="2020-05-28T02:47:52.627" v="941" actId="478"/>
          <ac:spMkLst>
            <pc:docMk/>
            <pc:sldMk cId="0" sldId="259"/>
            <ac:spMk id="1577" creationId="{00000000-0000-0000-0000-000000000000}"/>
          </ac:spMkLst>
        </pc:spChg>
        <pc:spChg chg="del">
          <ac:chgData name="Trenny Mongar" userId="f3235382a4a7a8bc" providerId="LiveId" clId="{BDE79E58-CF9F-41CC-8448-05BBBD3001C6}" dt="2020-05-28T02:47:52.627" v="941" actId="478"/>
          <ac:spMkLst>
            <pc:docMk/>
            <pc:sldMk cId="0" sldId="259"/>
            <ac:spMk id="1578" creationId="{00000000-0000-0000-0000-000000000000}"/>
          </ac:spMkLst>
        </pc:spChg>
        <pc:spChg chg="del">
          <ac:chgData name="Trenny Mongar" userId="f3235382a4a7a8bc" providerId="LiveId" clId="{BDE79E58-CF9F-41CC-8448-05BBBD3001C6}" dt="2020-05-28T02:47:52.627" v="941" actId="478"/>
          <ac:spMkLst>
            <pc:docMk/>
            <pc:sldMk cId="0" sldId="259"/>
            <ac:spMk id="1579" creationId="{00000000-0000-0000-0000-000000000000}"/>
          </ac:spMkLst>
        </pc:spChg>
        <pc:spChg chg="del">
          <ac:chgData name="Trenny Mongar" userId="f3235382a4a7a8bc" providerId="LiveId" clId="{BDE79E58-CF9F-41CC-8448-05BBBD3001C6}" dt="2020-05-28T02:47:52.627" v="941" actId="478"/>
          <ac:spMkLst>
            <pc:docMk/>
            <pc:sldMk cId="0" sldId="259"/>
            <ac:spMk id="1580" creationId="{00000000-0000-0000-0000-000000000000}"/>
          </ac:spMkLst>
        </pc:spChg>
        <pc:spChg chg="del">
          <ac:chgData name="Trenny Mongar" userId="f3235382a4a7a8bc" providerId="LiveId" clId="{BDE79E58-CF9F-41CC-8448-05BBBD3001C6}" dt="2020-05-28T02:47:52.627" v="941" actId="478"/>
          <ac:spMkLst>
            <pc:docMk/>
            <pc:sldMk cId="0" sldId="259"/>
            <ac:spMk id="1581" creationId="{00000000-0000-0000-0000-000000000000}"/>
          </ac:spMkLst>
        </pc:spChg>
        <pc:spChg chg="del">
          <ac:chgData name="Trenny Mongar" userId="f3235382a4a7a8bc" providerId="LiveId" clId="{BDE79E58-CF9F-41CC-8448-05BBBD3001C6}" dt="2020-05-28T02:47:52.627" v="941" actId="478"/>
          <ac:spMkLst>
            <pc:docMk/>
            <pc:sldMk cId="0" sldId="259"/>
            <ac:spMk id="1582" creationId="{00000000-0000-0000-0000-000000000000}"/>
          </ac:spMkLst>
        </pc:spChg>
        <pc:spChg chg="del">
          <ac:chgData name="Trenny Mongar" userId="f3235382a4a7a8bc" providerId="LiveId" clId="{BDE79E58-CF9F-41CC-8448-05BBBD3001C6}" dt="2020-05-28T02:47:52.627" v="941" actId="478"/>
          <ac:spMkLst>
            <pc:docMk/>
            <pc:sldMk cId="0" sldId="259"/>
            <ac:spMk id="1583" creationId="{00000000-0000-0000-0000-000000000000}"/>
          </ac:spMkLst>
        </pc:spChg>
        <pc:spChg chg="del">
          <ac:chgData name="Trenny Mongar" userId="f3235382a4a7a8bc" providerId="LiveId" clId="{BDE79E58-CF9F-41CC-8448-05BBBD3001C6}" dt="2020-05-28T02:47:52.627" v="941" actId="478"/>
          <ac:spMkLst>
            <pc:docMk/>
            <pc:sldMk cId="0" sldId="259"/>
            <ac:spMk id="1584" creationId="{00000000-0000-0000-0000-000000000000}"/>
          </ac:spMkLst>
        </pc:spChg>
        <pc:spChg chg="del">
          <ac:chgData name="Trenny Mongar" userId="f3235382a4a7a8bc" providerId="LiveId" clId="{BDE79E58-CF9F-41CC-8448-05BBBD3001C6}" dt="2020-05-28T02:47:52.627" v="941" actId="478"/>
          <ac:spMkLst>
            <pc:docMk/>
            <pc:sldMk cId="0" sldId="259"/>
            <ac:spMk id="1585" creationId="{00000000-0000-0000-0000-000000000000}"/>
          </ac:spMkLst>
        </pc:spChg>
        <pc:spChg chg="del">
          <ac:chgData name="Trenny Mongar" userId="f3235382a4a7a8bc" providerId="LiveId" clId="{BDE79E58-CF9F-41CC-8448-05BBBD3001C6}" dt="2020-05-28T02:47:52.627" v="941" actId="478"/>
          <ac:spMkLst>
            <pc:docMk/>
            <pc:sldMk cId="0" sldId="259"/>
            <ac:spMk id="1586" creationId="{00000000-0000-0000-0000-000000000000}"/>
          </ac:spMkLst>
        </pc:spChg>
        <pc:spChg chg="del">
          <ac:chgData name="Trenny Mongar" userId="f3235382a4a7a8bc" providerId="LiveId" clId="{BDE79E58-CF9F-41CC-8448-05BBBD3001C6}" dt="2020-05-28T02:47:52.627" v="941" actId="478"/>
          <ac:spMkLst>
            <pc:docMk/>
            <pc:sldMk cId="0" sldId="259"/>
            <ac:spMk id="1587" creationId="{00000000-0000-0000-0000-000000000000}"/>
          </ac:spMkLst>
        </pc:spChg>
        <pc:spChg chg="del">
          <ac:chgData name="Trenny Mongar" userId="f3235382a4a7a8bc" providerId="LiveId" clId="{BDE79E58-CF9F-41CC-8448-05BBBD3001C6}" dt="2020-05-28T02:47:52.627" v="941" actId="478"/>
          <ac:spMkLst>
            <pc:docMk/>
            <pc:sldMk cId="0" sldId="259"/>
            <ac:spMk id="1588" creationId="{00000000-0000-0000-0000-000000000000}"/>
          </ac:spMkLst>
        </pc:spChg>
        <pc:spChg chg="del">
          <ac:chgData name="Trenny Mongar" userId="f3235382a4a7a8bc" providerId="LiveId" clId="{BDE79E58-CF9F-41CC-8448-05BBBD3001C6}" dt="2020-05-28T02:47:52.627" v="941" actId="478"/>
          <ac:spMkLst>
            <pc:docMk/>
            <pc:sldMk cId="0" sldId="259"/>
            <ac:spMk id="1589" creationId="{00000000-0000-0000-0000-000000000000}"/>
          </ac:spMkLst>
        </pc:spChg>
        <pc:spChg chg="del">
          <ac:chgData name="Trenny Mongar" userId="f3235382a4a7a8bc" providerId="LiveId" clId="{BDE79E58-CF9F-41CC-8448-05BBBD3001C6}" dt="2020-05-28T02:47:52.627" v="941" actId="478"/>
          <ac:spMkLst>
            <pc:docMk/>
            <pc:sldMk cId="0" sldId="259"/>
            <ac:spMk id="1590" creationId="{00000000-0000-0000-0000-000000000000}"/>
          </ac:spMkLst>
        </pc:spChg>
        <pc:spChg chg="del">
          <ac:chgData name="Trenny Mongar" userId="f3235382a4a7a8bc" providerId="LiveId" clId="{BDE79E58-CF9F-41CC-8448-05BBBD3001C6}" dt="2020-05-28T02:47:52.627" v="941" actId="478"/>
          <ac:spMkLst>
            <pc:docMk/>
            <pc:sldMk cId="0" sldId="259"/>
            <ac:spMk id="1591" creationId="{00000000-0000-0000-0000-000000000000}"/>
          </ac:spMkLst>
        </pc:spChg>
        <pc:spChg chg="del">
          <ac:chgData name="Trenny Mongar" userId="f3235382a4a7a8bc" providerId="LiveId" clId="{BDE79E58-CF9F-41CC-8448-05BBBD3001C6}" dt="2020-05-28T02:47:52.627" v="941" actId="478"/>
          <ac:spMkLst>
            <pc:docMk/>
            <pc:sldMk cId="0" sldId="259"/>
            <ac:spMk id="1592" creationId="{00000000-0000-0000-0000-000000000000}"/>
          </ac:spMkLst>
        </pc:spChg>
        <pc:spChg chg="del">
          <ac:chgData name="Trenny Mongar" userId="f3235382a4a7a8bc" providerId="LiveId" clId="{BDE79E58-CF9F-41CC-8448-05BBBD3001C6}" dt="2020-05-28T02:47:52.627" v="941" actId="478"/>
          <ac:spMkLst>
            <pc:docMk/>
            <pc:sldMk cId="0" sldId="259"/>
            <ac:spMk id="1593" creationId="{00000000-0000-0000-0000-000000000000}"/>
          </ac:spMkLst>
        </pc:spChg>
        <pc:spChg chg="del">
          <ac:chgData name="Trenny Mongar" userId="f3235382a4a7a8bc" providerId="LiveId" clId="{BDE79E58-CF9F-41CC-8448-05BBBD3001C6}" dt="2020-05-28T02:47:52.627" v="941" actId="478"/>
          <ac:spMkLst>
            <pc:docMk/>
            <pc:sldMk cId="0" sldId="259"/>
            <ac:spMk id="1594" creationId="{00000000-0000-0000-0000-000000000000}"/>
          </ac:spMkLst>
        </pc:spChg>
        <pc:spChg chg="del">
          <ac:chgData name="Trenny Mongar" userId="f3235382a4a7a8bc" providerId="LiveId" clId="{BDE79E58-CF9F-41CC-8448-05BBBD3001C6}" dt="2020-05-28T02:47:52.627" v="941" actId="478"/>
          <ac:spMkLst>
            <pc:docMk/>
            <pc:sldMk cId="0" sldId="259"/>
            <ac:spMk id="1595" creationId="{00000000-0000-0000-0000-000000000000}"/>
          </ac:spMkLst>
        </pc:spChg>
        <pc:spChg chg="del">
          <ac:chgData name="Trenny Mongar" userId="f3235382a4a7a8bc" providerId="LiveId" clId="{BDE79E58-CF9F-41CC-8448-05BBBD3001C6}" dt="2020-05-28T02:47:52.627" v="941" actId="478"/>
          <ac:spMkLst>
            <pc:docMk/>
            <pc:sldMk cId="0" sldId="259"/>
            <ac:spMk id="1596" creationId="{00000000-0000-0000-0000-000000000000}"/>
          </ac:spMkLst>
        </pc:spChg>
        <pc:spChg chg="del">
          <ac:chgData name="Trenny Mongar" userId="f3235382a4a7a8bc" providerId="LiveId" clId="{BDE79E58-CF9F-41CC-8448-05BBBD3001C6}" dt="2020-05-28T02:47:52.627" v="941" actId="478"/>
          <ac:spMkLst>
            <pc:docMk/>
            <pc:sldMk cId="0" sldId="259"/>
            <ac:spMk id="1597" creationId="{00000000-0000-0000-0000-000000000000}"/>
          </ac:spMkLst>
        </pc:spChg>
        <pc:spChg chg="del">
          <ac:chgData name="Trenny Mongar" userId="f3235382a4a7a8bc" providerId="LiveId" clId="{BDE79E58-CF9F-41CC-8448-05BBBD3001C6}" dt="2020-05-28T02:47:52.627" v="941" actId="478"/>
          <ac:spMkLst>
            <pc:docMk/>
            <pc:sldMk cId="0" sldId="259"/>
            <ac:spMk id="1598" creationId="{00000000-0000-0000-0000-000000000000}"/>
          </ac:spMkLst>
        </pc:spChg>
        <pc:spChg chg="del">
          <ac:chgData name="Trenny Mongar" userId="f3235382a4a7a8bc" providerId="LiveId" clId="{BDE79E58-CF9F-41CC-8448-05BBBD3001C6}" dt="2020-05-28T02:47:52.627" v="941" actId="478"/>
          <ac:spMkLst>
            <pc:docMk/>
            <pc:sldMk cId="0" sldId="259"/>
            <ac:spMk id="1599" creationId="{00000000-0000-0000-0000-000000000000}"/>
          </ac:spMkLst>
        </pc:spChg>
        <pc:spChg chg="del">
          <ac:chgData name="Trenny Mongar" userId="f3235382a4a7a8bc" providerId="LiveId" clId="{BDE79E58-CF9F-41CC-8448-05BBBD3001C6}" dt="2020-05-28T02:47:52.627" v="941" actId="478"/>
          <ac:spMkLst>
            <pc:docMk/>
            <pc:sldMk cId="0" sldId="259"/>
            <ac:spMk id="1600" creationId="{00000000-0000-0000-0000-000000000000}"/>
          </ac:spMkLst>
        </pc:spChg>
        <pc:spChg chg="del">
          <ac:chgData name="Trenny Mongar" userId="f3235382a4a7a8bc" providerId="LiveId" clId="{BDE79E58-CF9F-41CC-8448-05BBBD3001C6}" dt="2020-05-28T02:47:52.627" v="941" actId="478"/>
          <ac:spMkLst>
            <pc:docMk/>
            <pc:sldMk cId="0" sldId="259"/>
            <ac:spMk id="1601" creationId="{00000000-0000-0000-0000-000000000000}"/>
          </ac:spMkLst>
        </pc:spChg>
        <pc:spChg chg="del">
          <ac:chgData name="Trenny Mongar" userId="f3235382a4a7a8bc" providerId="LiveId" clId="{BDE79E58-CF9F-41CC-8448-05BBBD3001C6}" dt="2020-05-28T02:47:52.627" v="941" actId="478"/>
          <ac:spMkLst>
            <pc:docMk/>
            <pc:sldMk cId="0" sldId="259"/>
            <ac:spMk id="1602" creationId="{00000000-0000-0000-0000-000000000000}"/>
          </ac:spMkLst>
        </pc:spChg>
        <pc:spChg chg="del">
          <ac:chgData name="Trenny Mongar" userId="f3235382a4a7a8bc" providerId="LiveId" clId="{BDE79E58-CF9F-41CC-8448-05BBBD3001C6}" dt="2020-05-28T02:47:52.627" v="941" actId="478"/>
          <ac:spMkLst>
            <pc:docMk/>
            <pc:sldMk cId="0" sldId="259"/>
            <ac:spMk id="1603" creationId="{00000000-0000-0000-0000-000000000000}"/>
          </ac:spMkLst>
        </pc:spChg>
        <pc:spChg chg="del">
          <ac:chgData name="Trenny Mongar" userId="f3235382a4a7a8bc" providerId="LiveId" clId="{BDE79E58-CF9F-41CC-8448-05BBBD3001C6}" dt="2020-05-28T02:47:52.627" v="941" actId="478"/>
          <ac:spMkLst>
            <pc:docMk/>
            <pc:sldMk cId="0" sldId="259"/>
            <ac:spMk id="1604" creationId="{00000000-0000-0000-0000-000000000000}"/>
          </ac:spMkLst>
        </pc:spChg>
        <pc:spChg chg="del">
          <ac:chgData name="Trenny Mongar" userId="f3235382a4a7a8bc" providerId="LiveId" clId="{BDE79E58-CF9F-41CC-8448-05BBBD3001C6}" dt="2020-05-28T02:47:52.627" v="941" actId="478"/>
          <ac:spMkLst>
            <pc:docMk/>
            <pc:sldMk cId="0" sldId="259"/>
            <ac:spMk id="1605" creationId="{00000000-0000-0000-0000-000000000000}"/>
          </ac:spMkLst>
        </pc:spChg>
        <pc:spChg chg="del">
          <ac:chgData name="Trenny Mongar" userId="f3235382a4a7a8bc" providerId="LiveId" clId="{BDE79E58-CF9F-41CC-8448-05BBBD3001C6}" dt="2020-05-28T02:47:52.627" v="941" actId="478"/>
          <ac:spMkLst>
            <pc:docMk/>
            <pc:sldMk cId="0" sldId="259"/>
            <ac:spMk id="1606" creationId="{00000000-0000-0000-0000-000000000000}"/>
          </ac:spMkLst>
        </pc:spChg>
        <pc:spChg chg="del">
          <ac:chgData name="Trenny Mongar" userId="f3235382a4a7a8bc" providerId="LiveId" clId="{BDE79E58-CF9F-41CC-8448-05BBBD3001C6}" dt="2020-05-28T02:47:52.627" v="941" actId="478"/>
          <ac:spMkLst>
            <pc:docMk/>
            <pc:sldMk cId="0" sldId="259"/>
            <ac:spMk id="1607" creationId="{00000000-0000-0000-0000-000000000000}"/>
          </ac:spMkLst>
        </pc:spChg>
        <pc:spChg chg="del">
          <ac:chgData name="Trenny Mongar" userId="f3235382a4a7a8bc" providerId="LiveId" clId="{BDE79E58-CF9F-41CC-8448-05BBBD3001C6}" dt="2020-05-28T02:47:52.627" v="941" actId="478"/>
          <ac:spMkLst>
            <pc:docMk/>
            <pc:sldMk cId="0" sldId="259"/>
            <ac:spMk id="1608" creationId="{00000000-0000-0000-0000-000000000000}"/>
          </ac:spMkLst>
        </pc:spChg>
        <pc:spChg chg="del">
          <ac:chgData name="Trenny Mongar" userId="f3235382a4a7a8bc" providerId="LiveId" clId="{BDE79E58-CF9F-41CC-8448-05BBBD3001C6}" dt="2020-05-28T02:47:52.627" v="941" actId="478"/>
          <ac:spMkLst>
            <pc:docMk/>
            <pc:sldMk cId="0" sldId="259"/>
            <ac:spMk id="1609" creationId="{00000000-0000-0000-0000-000000000000}"/>
          </ac:spMkLst>
        </pc:spChg>
        <pc:spChg chg="del">
          <ac:chgData name="Trenny Mongar" userId="f3235382a4a7a8bc" providerId="LiveId" clId="{BDE79E58-CF9F-41CC-8448-05BBBD3001C6}" dt="2020-05-28T02:47:52.627" v="941" actId="478"/>
          <ac:spMkLst>
            <pc:docMk/>
            <pc:sldMk cId="0" sldId="259"/>
            <ac:spMk id="1610" creationId="{00000000-0000-0000-0000-000000000000}"/>
          </ac:spMkLst>
        </pc:spChg>
        <pc:spChg chg="del">
          <ac:chgData name="Trenny Mongar" userId="f3235382a4a7a8bc" providerId="LiveId" clId="{BDE79E58-CF9F-41CC-8448-05BBBD3001C6}" dt="2020-05-28T02:47:52.627" v="941" actId="478"/>
          <ac:spMkLst>
            <pc:docMk/>
            <pc:sldMk cId="0" sldId="259"/>
            <ac:spMk id="1611" creationId="{00000000-0000-0000-0000-000000000000}"/>
          </ac:spMkLst>
        </pc:spChg>
        <pc:spChg chg="del">
          <ac:chgData name="Trenny Mongar" userId="f3235382a4a7a8bc" providerId="LiveId" clId="{BDE79E58-CF9F-41CC-8448-05BBBD3001C6}" dt="2020-05-28T02:47:52.627" v="941" actId="478"/>
          <ac:spMkLst>
            <pc:docMk/>
            <pc:sldMk cId="0" sldId="259"/>
            <ac:spMk id="1612" creationId="{00000000-0000-0000-0000-000000000000}"/>
          </ac:spMkLst>
        </pc:spChg>
        <pc:spChg chg="del">
          <ac:chgData name="Trenny Mongar" userId="f3235382a4a7a8bc" providerId="LiveId" clId="{BDE79E58-CF9F-41CC-8448-05BBBD3001C6}" dt="2020-05-28T02:47:52.627" v="941" actId="478"/>
          <ac:spMkLst>
            <pc:docMk/>
            <pc:sldMk cId="0" sldId="259"/>
            <ac:spMk id="1613" creationId="{00000000-0000-0000-0000-000000000000}"/>
          </ac:spMkLst>
        </pc:spChg>
        <pc:spChg chg="del">
          <ac:chgData name="Trenny Mongar" userId="f3235382a4a7a8bc" providerId="LiveId" clId="{BDE79E58-CF9F-41CC-8448-05BBBD3001C6}" dt="2020-05-28T02:47:52.627" v="941" actId="478"/>
          <ac:spMkLst>
            <pc:docMk/>
            <pc:sldMk cId="0" sldId="259"/>
            <ac:spMk id="1614" creationId="{00000000-0000-0000-0000-000000000000}"/>
          </ac:spMkLst>
        </pc:spChg>
        <pc:spChg chg="del">
          <ac:chgData name="Trenny Mongar" userId="f3235382a4a7a8bc" providerId="LiveId" clId="{BDE79E58-CF9F-41CC-8448-05BBBD3001C6}" dt="2020-05-28T02:47:52.627" v="941" actId="478"/>
          <ac:spMkLst>
            <pc:docMk/>
            <pc:sldMk cId="0" sldId="259"/>
            <ac:spMk id="1615" creationId="{00000000-0000-0000-0000-000000000000}"/>
          </ac:spMkLst>
        </pc:spChg>
        <pc:spChg chg="del">
          <ac:chgData name="Trenny Mongar" userId="f3235382a4a7a8bc" providerId="LiveId" clId="{BDE79E58-CF9F-41CC-8448-05BBBD3001C6}" dt="2020-05-28T02:47:52.627" v="941" actId="478"/>
          <ac:spMkLst>
            <pc:docMk/>
            <pc:sldMk cId="0" sldId="259"/>
            <ac:spMk id="1616" creationId="{00000000-0000-0000-0000-000000000000}"/>
          </ac:spMkLst>
        </pc:spChg>
        <pc:spChg chg="del">
          <ac:chgData name="Trenny Mongar" userId="f3235382a4a7a8bc" providerId="LiveId" clId="{BDE79E58-CF9F-41CC-8448-05BBBD3001C6}" dt="2020-05-28T02:47:52.627" v="941" actId="478"/>
          <ac:spMkLst>
            <pc:docMk/>
            <pc:sldMk cId="0" sldId="259"/>
            <ac:spMk id="1617" creationId="{00000000-0000-0000-0000-000000000000}"/>
          </ac:spMkLst>
        </pc:spChg>
        <pc:spChg chg="del">
          <ac:chgData name="Trenny Mongar" userId="f3235382a4a7a8bc" providerId="LiveId" clId="{BDE79E58-CF9F-41CC-8448-05BBBD3001C6}" dt="2020-05-28T02:47:52.627" v="941" actId="478"/>
          <ac:spMkLst>
            <pc:docMk/>
            <pc:sldMk cId="0" sldId="259"/>
            <ac:spMk id="1618" creationId="{00000000-0000-0000-0000-000000000000}"/>
          </ac:spMkLst>
        </pc:spChg>
        <pc:spChg chg="del">
          <ac:chgData name="Trenny Mongar" userId="f3235382a4a7a8bc" providerId="LiveId" clId="{BDE79E58-CF9F-41CC-8448-05BBBD3001C6}" dt="2020-05-28T02:47:52.627" v="941" actId="478"/>
          <ac:spMkLst>
            <pc:docMk/>
            <pc:sldMk cId="0" sldId="259"/>
            <ac:spMk id="1619" creationId="{00000000-0000-0000-0000-000000000000}"/>
          </ac:spMkLst>
        </pc:spChg>
        <pc:spChg chg="del">
          <ac:chgData name="Trenny Mongar" userId="f3235382a4a7a8bc" providerId="LiveId" clId="{BDE79E58-CF9F-41CC-8448-05BBBD3001C6}" dt="2020-05-28T02:47:52.627" v="941" actId="478"/>
          <ac:spMkLst>
            <pc:docMk/>
            <pc:sldMk cId="0" sldId="259"/>
            <ac:spMk id="1620" creationId="{00000000-0000-0000-0000-000000000000}"/>
          </ac:spMkLst>
        </pc:spChg>
        <pc:spChg chg="del">
          <ac:chgData name="Trenny Mongar" userId="f3235382a4a7a8bc" providerId="LiveId" clId="{BDE79E58-CF9F-41CC-8448-05BBBD3001C6}" dt="2020-05-28T02:47:52.627" v="941" actId="478"/>
          <ac:spMkLst>
            <pc:docMk/>
            <pc:sldMk cId="0" sldId="259"/>
            <ac:spMk id="1621" creationId="{00000000-0000-0000-0000-000000000000}"/>
          </ac:spMkLst>
        </pc:spChg>
        <pc:spChg chg="del">
          <ac:chgData name="Trenny Mongar" userId="f3235382a4a7a8bc" providerId="LiveId" clId="{BDE79E58-CF9F-41CC-8448-05BBBD3001C6}" dt="2020-05-28T02:47:52.627" v="941" actId="478"/>
          <ac:spMkLst>
            <pc:docMk/>
            <pc:sldMk cId="0" sldId="259"/>
            <ac:spMk id="1622" creationId="{00000000-0000-0000-0000-000000000000}"/>
          </ac:spMkLst>
        </pc:spChg>
        <pc:spChg chg="del">
          <ac:chgData name="Trenny Mongar" userId="f3235382a4a7a8bc" providerId="LiveId" clId="{BDE79E58-CF9F-41CC-8448-05BBBD3001C6}" dt="2020-05-28T02:47:52.627" v="941" actId="478"/>
          <ac:spMkLst>
            <pc:docMk/>
            <pc:sldMk cId="0" sldId="259"/>
            <ac:spMk id="1623" creationId="{00000000-0000-0000-0000-000000000000}"/>
          </ac:spMkLst>
        </pc:spChg>
        <pc:spChg chg="del">
          <ac:chgData name="Trenny Mongar" userId="f3235382a4a7a8bc" providerId="LiveId" clId="{BDE79E58-CF9F-41CC-8448-05BBBD3001C6}" dt="2020-05-28T02:47:52.627" v="941" actId="478"/>
          <ac:spMkLst>
            <pc:docMk/>
            <pc:sldMk cId="0" sldId="259"/>
            <ac:spMk id="1624" creationId="{00000000-0000-0000-0000-000000000000}"/>
          </ac:spMkLst>
        </pc:spChg>
        <pc:spChg chg="del">
          <ac:chgData name="Trenny Mongar" userId="f3235382a4a7a8bc" providerId="LiveId" clId="{BDE79E58-CF9F-41CC-8448-05BBBD3001C6}" dt="2020-05-28T02:47:52.627" v="941" actId="478"/>
          <ac:spMkLst>
            <pc:docMk/>
            <pc:sldMk cId="0" sldId="259"/>
            <ac:spMk id="1625" creationId="{00000000-0000-0000-0000-000000000000}"/>
          </ac:spMkLst>
        </pc:spChg>
        <pc:spChg chg="del">
          <ac:chgData name="Trenny Mongar" userId="f3235382a4a7a8bc" providerId="LiveId" clId="{BDE79E58-CF9F-41CC-8448-05BBBD3001C6}" dt="2020-05-28T02:47:52.627" v="941" actId="478"/>
          <ac:spMkLst>
            <pc:docMk/>
            <pc:sldMk cId="0" sldId="259"/>
            <ac:spMk id="1626" creationId="{00000000-0000-0000-0000-000000000000}"/>
          </ac:spMkLst>
        </pc:spChg>
        <pc:spChg chg="del">
          <ac:chgData name="Trenny Mongar" userId="f3235382a4a7a8bc" providerId="LiveId" clId="{BDE79E58-CF9F-41CC-8448-05BBBD3001C6}" dt="2020-05-28T02:47:52.627" v="941" actId="478"/>
          <ac:spMkLst>
            <pc:docMk/>
            <pc:sldMk cId="0" sldId="259"/>
            <ac:spMk id="1627" creationId="{00000000-0000-0000-0000-000000000000}"/>
          </ac:spMkLst>
        </pc:spChg>
        <pc:spChg chg="del">
          <ac:chgData name="Trenny Mongar" userId="f3235382a4a7a8bc" providerId="LiveId" clId="{BDE79E58-CF9F-41CC-8448-05BBBD3001C6}" dt="2020-05-28T02:47:52.627" v="941" actId="478"/>
          <ac:spMkLst>
            <pc:docMk/>
            <pc:sldMk cId="0" sldId="259"/>
            <ac:spMk id="1628" creationId="{00000000-0000-0000-0000-000000000000}"/>
          </ac:spMkLst>
        </pc:spChg>
        <pc:spChg chg="del">
          <ac:chgData name="Trenny Mongar" userId="f3235382a4a7a8bc" providerId="LiveId" clId="{BDE79E58-CF9F-41CC-8448-05BBBD3001C6}" dt="2020-05-28T02:47:52.627" v="941" actId="478"/>
          <ac:spMkLst>
            <pc:docMk/>
            <pc:sldMk cId="0" sldId="259"/>
            <ac:spMk id="1629" creationId="{00000000-0000-0000-0000-000000000000}"/>
          </ac:spMkLst>
        </pc:spChg>
        <pc:spChg chg="del">
          <ac:chgData name="Trenny Mongar" userId="f3235382a4a7a8bc" providerId="LiveId" clId="{BDE79E58-CF9F-41CC-8448-05BBBD3001C6}" dt="2020-05-28T02:47:52.627" v="941" actId="478"/>
          <ac:spMkLst>
            <pc:docMk/>
            <pc:sldMk cId="0" sldId="259"/>
            <ac:spMk id="1630" creationId="{00000000-0000-0000-0000-000000000000}"/>
          </ac:spMkLst>
        </pc:spChg>
        <pc:spChg chg="del">
          <ac:chgData name="Trenny Mongar" userId="f3235382a4a7a8bc" providerId="LiveId" clId="{BDE79E58-CF9F-41CC-8448-05BBBD3001C6}" dt="2020-05-28T02:47:52.627" v="941" actId="478"/>
          <ac:spMkLst>
            <pc:docMk/>
            <pc:sldMk cId="0" sldId="259"/>
            <ac:spMk id="1631" creationId="{00000000-0000-0000-0000-000000000000}"/>
          </ac:spMkLst>
        </pc:spChg>
        <pc:spChg chg="del">
          <ac:chgData name="Trenny Mongar" userId="f3235382a4a7a8bc" providerId="LiveId" clId="{BDE79E58-CF9F-41CC-8448-05BBBD3001C6}" dt="2020-05-28T02:47:52.627" v="941" actId="478"/>
          <ac:spMkLst>
            <pc:docMk/>
            <pc:sldMk cId="0" sldId="259"/>
            <ac:spMk id="1632" creationId="{00000000-0000-0000-0000-000000000000}"/>
          </ac:spMkLst>
        </pc:spChg>
        <pc:spChg chg="del">
          <ac:chgData name="Trenny Mongar" userId="f3235382a4a7a8bc" providerId="LiveId" clId="{BDE79E58-CF9F-41CC-8448-05BBBD3001C6}" dt="2020-05-28T02:47:52.627" v="941" actId="478"/>
          <ac:spMkLst>
            <pc:docMk/>
            <pc:sldMk cId="0" sldId="259"/>
            <ac:spMk id="1633" creationId="{00000000-0000-0000-0000-000000000000}"/>
          </ac:spMkLst>
        </pc:spChg>
        <pc:spChg chg="del">
          <ac:chgData name="Trenny Mongar" userId="f3235382a4a7a8bc" providerId="LiveId" clId="{BDE79E58-CF9F-41CC-8448-05BBBD3001C6}" dt="2020-05-28T02:47:52.627" v="941" actId="478"/>
          <ac:spMkLst>
            <pc:docMk/>
            <pc:sldMk cId="0" sldId="259"/>
            <ac:spMk id="1634" creationId="{00000000-0000-0000-0000-000000000000}"/>
          </ac:spMkLst>
        </pc:spChg>
        <pc:spChg chg="del">
          <ac:chgData name="Trenny Mongar" userId="f3235382a4a7a8bc" providerId="LiveId" clId="{BDE79E58-CF9F-41CC-8448-05BBBD3001C6}" dt="2020-05-28T02:47:52.627" v="941" actId="478"/>
          <ac:spMkLst>
            <pc:docMk/>
            <pc:sldMk cId="0" sldId="259"/>
            <ac:spMk id="1635" creationId="{00000000-0000-0000-0000-000000000000}"/>
          </ac:spMkLst>
        </pc:spChg>
        <pc:spChg chg="del">
          <ac:chgData name="Trenny Mongar" userId="f3235382a4a7a8bc" providerId="LiveId" clId="{BDE79E58-CF9F-41CC-8448-05BBBD3001C6}" dt="2020-05-28T02:47:52.627" v="941" actId="478"/>
          <ac:spMkLst>
            <pc:docMk/>
            <pc:sldMk cId="0" sldId="259"/>
            <ac:spMk id="1636" creationId="{00000000-0000-0000-0000-000000000000}"/>
          </ac:spMkLst>
        </pc:spChg>
        <pc:spChg chg="del">
          <ac:chgData name="Trenny Mongar" userId="f3235382a4a7a8bc" providerId="LiveId" clId="{BDE79E58-CF9F-41CC-8448-05BBBD3001C6}" dt="2020-05-28T02:47:52.627" v="941" actId="478"/>
          <ac:spMkLst>
            <pc:docMk/>
            <pc:sldMk cId="0" sldId="259"/>
            <ac:spMk id="1637" creationId="{00000000-0000-0000-0000-000000000000}"/>
          </ac:spMkLst>
        </pc:spChg>
        <pc:spChg chg="del">
          <ac:chgData name="Trenny Mongar" userId="f3235382a4a7a8bc" providerId="LiveId" clId="{BDE79E58-CF9F-41CC-8448-05BBBD3001C6}" dt="2020-05-28T02:47:52.627" v="941" actId="478"/>
          <ac:spMkLst>
            <pc:docMk/>
            <pc:sldMk cId="0" sldId="259"/>
            <ac:spMk id="1638" creationId="{00000000-0000-0000-0000-000000000000}"/>
          </ac:spMkLst>
        </pc:spChg>
        <pc:spChg chg="del">
          <ac:chgData name="Trenny Mongar" userId="f3235382a4a7a8bc" providerId="LiveId" clId="{BDE79E58-CF9F-41CC-8448-05BBBD3001C6}" dt="2020-05-28T02:47:52.627" v="941" actId="478"/>
          <ac:spMkLst>
            <pc:docMk/>
            <pc:sldMk cId="0" sldId="259"/>
            <ac:spMk id="1639" creationId="{00000000-0000-0000-0000-000000000000}"/>
          </ac:spMkLst>
        </pc:spChg>
        <pc:spChg chg="del">
          <ac:chgData name="Trenny Mongar" userId="f3235382a4a7a8bc" providerId="LiveId" clId="{BDE79E58-CF9F-41CC-8448-05BBBD3001C6}" dt="2020-05-28T02:47:52.627" v="941" actId="478"/>
          <ac:spMkLst>
            <pc:docMk/>
            <pc:sldMk cId="0" sldId="259"/>
            <ac:spMk id="1640" creationId="{00000000-0000-0000-0000-000000000000}"/>
          </ac:spMkLst>
        </pc:spChg>
        <pc:spChg chg="del">
          <ac:chgData name="Trenny Mongar" userId="f3235382a4a7a8bc" providerId="LiveId" clId="{BDE79E58-CF9F-41CC-8448-05BBBD3001C6}" dt="2020-05-28T02:47:52.627" v="941" actId="478"/>
          <ac:spMkLst>
            <pc:docMk/>
            <pc:sldMk cId="0" sldId="259"/>
            <ac:spMk id="1641" creationId="{00000000-0000-0000-0000-000000000000}"/>
          </ac:spMkLst>
        </pc:spChg>
        <pc:spChg chg="del">
          <ac:chgData name="Trenny Mongar" userId="f3235382a4a7a8bc" providerId="LiveId" clId="{BDE79E58-CF9F-41CC-8448-05BBBD3001C6}" dt="2020-05-28T02:47:52.627" v="941" actId="478"/>
          <ac:spMkLst>
            <pc:docMk/>
            <pc:sldMk cId="0" sldId="259"/>
            <ac:spMk id="1642" creationId="{00000000-0000-0000-0000-000000000000}"/>
          </ac:spMkLst>
        </pc:spChg>
        <pc:spChg chg="del">
          <ac:chgData name="Trenny Mongar" userId="f3235382a4a7a8bc" providerId="LiveId" clId="{BDE79E58-CF9F-41CC-8448-05BBBD3001C6}" dt="2020-05-28T02:47:52.627" v="941" actId="478"/>
          <ac:spMkLst>
            <pc:docMk/>
            <pc:sldMk cId="0" sldId="259"/>
            <ac:spMk id="1643" creationId="{00000000-0000-0000-0000-000000000000}"/>
          </ac:spMkLst>
        </pc:spChg>
        <pc:spChg chg="del">
          <ac:chgData name="Trenny Mongar" userId="f3235382a4a7a8bc" providerId="LiveId" clId="{BDE79E58-CF9F-41CC-8448-05BBBD3001C6}" dt="2020-05-28T02:47:52.627" v="941" actId="478"/>
          <ac:spMkLst>
            <pc:docMk/>
            <pc:sldMk cId="0" sldId="259"/>
            <ac:spMk id="1644" creationId="{00000000-0000-0000-0000-000000000000}"/>
          </ac:spMkLst>
        </pc:spChg>
        <pc:spChg chg="del">
          <ac:chgData name="Trenny Mongar" userId="f3235382a4a7a8bc" providerId="LiveId" clId="{BDE79E58-CF9F-41CC-8448-05BBBD3001C6}" dt="2020-05-28T02:47:52.627" v="941" actId="478"/>
          <ac:spMkLst>
            <pc:docMk/>
            <pc:sldMk cId="0" sldId="259"/>
            <ac:spMk id="1645" creationId="{00000000-0000-0000-0000-000000000000}"/>
          </ac:spMkLst>
        </pc:spChg>
        <pc:spChg chg="del">
          <ac:chgData name="Trenny Mongar" userId="f3235382a4a7a8bc" providerId="LiveId" clId="{BDE79E58-CF9F-41CC-8448-05BBBD3001C6}" dt="2020-05-28T02:47:52.627" v="941" actId="478"/>
          <ac:spMkLst>
            <pc:docMk/>
            <pc:sldMk cId="0" sldId="259"/>
            <ac:spMk id="1646" creationId="{00000000-0000-0000-0000-000000000000}"/>
          </ac:spMkLst>
        </pc:spChg>
        <pc:spChg chg="del">
          <ac:chgData name="Trenny Mongar" userId="f3235382a4a7a8bc" providerId="LiveId" clId="{BDE79E58-CF9F-41CC-8448-05BBBD3001C6}" dt="2020-05-28T02:47:52.627" v="941" actId="478"/>
          <ac:spMkLst>
            <pc:docMk/>
            <pc:sldMk cId="0" sldId="259"/>
            <ac:spMk id="1647" creationId="{00000000-0000-0000-0000-000000000000}"/>
          </ac:spMkLst>
        </pc:spChg>
        <pc:spChg chg="del">
          <ac:chgData name="Trenny Mongar" userId="f3235382a4a7a8bc" providerId="LiveId" clId="{BDE79E58-CF9F-41CC-8448-05BBBD3001C6}" dt="2020-05-28T02:47:52.627" v="941" actId="478"/>
          <ac:spMkLst>
            <pc:docMk/>
            <pc:sldMk cId="0" sldId="259"/>
            <ac:spMk id="1648" creationId="{00000000-0000-0000-0000-000000000000}"/>
          </ac:spMkLst>
        </pc:spChg>
        <pc:spChg chg="del">
          <ac:chgData name="Trenny Mongar" userId="f3235382a4a7a8bc" providerId="LiveId" clId="{BDE79E58-CF9F-41CC-8448-05BBBD3001C6}" dt="2020-05-28T02:47:52.627" v="941" actId="478"/>
          <ac:spMkLst>
            <pc:docMk/>
            <pc:sldMk cId="0" sldId="259"/>
            <ac:spMk id="1649" creationId="{00000000-0000-0000-0000-000000000000}"/>
          </ac:spMkLst>
        </pc:spChg>
        <pc:spChg chg="del">
          <ac:chgData name="Trenny Mongar" userId="f3235382a4a7a8bc" providerId="LiveId" clId="{BDE79E58-CF9F-41CC-8448-05BBBD3001C6}" dt="2020-05-28T02:47:52.627" v="941" actId="478"/>
          <ac:spMkLst>
            <pc:docMk/>
            <pc:sldMk cId="0" sldId="259"/>
            <ac:spMk id="1650" creationId="{00000000-0000-0000-0000-000000000000}"/>
          </ac:spMkLst>
        </pc:spChg>
        <pc:spChg chg="del">
          <ac:chgData name="Trenny Mongar" userId="f3235382a4a7a8bc" providerId="LiveId" clId="{BDE79E58-CF9F-41CC-8448-05BBBD3001C6}" dt="2020-05-28T02:47:52.627" v="941" actId="478"/>
          <ac:spMkLst>
            <pc:docMk/>
            <pc:sldMk cId="0" sldId="259"/>
            <ac:spMk id="1651" creationId="{00000000-0000-0000-0000-000000000000}"/>
          </ac:spMkLst>
        </pc:spChg>
        <pc:spChg chg="del">
          <ac:chgData name="Trenny Mongar" userId="f3235382a4a7a8bc" providerId="LiveId" clId="{BDE79E58-CF9F-41CC-8448-05BBBD3001C6}" dt="2020-05-28T02:47:52.627" v="941" actId="478"/>
          <ac:spMkLst>
            <pc:docMk/>
            <pc:sldMk cId="0" sldId="259"/>
            <ac:spMk id="1652" creationId="{00000000-0000-0000-0000-000000000000}"/>
          </ac:spMkLst>
        </pc:spChg>
        <pc:spChg chg="del">
          <ac:chgData name="Trenny Mongar" userId="f3235382a4a7a8bc" providerId="LiveId" clId="{BDE79E58-CF9F-41CC-8448-05BBBD3001C6}" dt="2020-05-28T02:47:52.627" v="941" actId="478"/>
          <ac:spMkLst>
            <pc:docMk/>
            <pc:sldMk cId="0" sldId="259"/>
            <ac:spMk id="1653" creationId="{00000000-0000-0000-0000-000000000000}"/>
          </ac:spMkLst>
        </pc:spChg>
        <pc:spChg chg="del">
          <ac:chgData name="Trenny Mongar" userId="f3235382a4a7a8bc" providerId="LiveId" clId="{BDE79E58-CF9F-41CC-8448-05BBBD3001C6}" dt="2020-05-28T02:47:52.627" v="941" actId="478"/>
          <ac:spMkLst>
            <pc:docMk/>
            <pc:sldMk cId="0" sldId="259"/>
            <ac:spMk id="1654" creationId="{00000000-0000-0000-0000-000000000000}"/>
          </ac:spMkLst>
        </pc:spChg>
        <pc:spChg chg="del">
          <ac:chgData name="Trenny Mongar" userId="f3235382a4a7a8bc" providerId="LiveId" clId="{BDE79E58-CF9F-41CC-8448-05BBBD3001C6}" dt="2020-05-28T02:47:52.627" v="941" actId="478"/>
          <ac:spMkLst>
            <pc:docMk/>
            <pc:sldMk cId="0" sldId="259"/>
            <ac:spMk id="1655" creationId="{00000000-0000-0000-0000-000000000000}"/>
          </ac:spMkLst>
        </pc:spChg>
        <pc:spChg chg="del">
          <ac:chgData name="Trenny Mongar" userId="f3235382a4a7a8bc" providerId="LiveId" clId="{BDE79E58-CF9F-41CC-8448-05BBBD3001C6}" dt="2020-05-28T02:47:52.627" v="941" actId="478"/>
          <ac:spMkLst>
            <pc:docMk/>
            <pc:sldMk cId="0" sldId="259"/>
            <ac:spMk id="1656" creationId="{00000000-0000-0000-0000-000000000000}"/>
          </ac:spMkLst>
        </pc:spChg>
        <pc:spChg chg="del">
          <ac:chgData name="Trenny Mongar" userId="f3235382a4a7a8bc" providerId="LiveId" clId="{BDE79E58-CF9F-41CC-8448-05BBBD3001C6}" dt="2020-05-28T02:47:52.627" v="941" actId="478"/>
          <ac:spMkLst>
            <pc:docMk/>
            <pc:sldMk cId="0" sldId="259"/>
            <ac:spMk id="1657" creationId="{00000000-0000-0000-0000-000000000000}"/>
          </ac:spMkLst>
        </pc:spChg>
        <pc:spChg chg="del">
          <ac:chgData name="Trenny Mongar" userId="f3235382a4a7a8bc" providerId="LiveId" clId="{BDE79E58-CF9F-41CC-8448-05BBBD3001C6}" dt="2020-05-28T02:47:52.627" v="941" actId="478"/>
          <ac:spMkLst>
            <pc:docMk/>
            <pc:sldMk cId="0" sldId="259"/>
            <ac:spMk id="1658" creationId="{00000000-0000-0000-0000-000000000000}"/>
          </ac:spMkLst>
        </pc:spChg>
        <pc:spChg chg="del">
          <ac:chgData name="Trenny Mongar" userId="f3235382a4a7a8bc" providerId="LiveId" clId="{BDE79E58-CF9F-41CC-8448-05BBBD3001C6}" dt="2020-05-28T02:47:52.627" v="941" actId="478"/>
          <ac:spMkLst>
            <pc:docMk/>
            <pc:sldMk cId="0" sldId="259"/>
            <ac:spMk id="1659" creationId="{00000000-0000-0000-0000-000000000000}"/>
          </ac:spMkLst>
        </pc:spChg>
        <pc:spChg chg="del">
          <ac:chgData name="Trenny Mongar" userId="f3235382a4a7a8bc" providerId="LiveId" clId="{BDE79E58-CF9F-41CC-8448-05BBBD3001C6}" dt="2020-05-28T02:47:52.627" v="941" actId="478"/>
          <ac:spMkLst>
            <pc:docMk/>
            <pc:sldMk cId="0" sldId="259"/>
            <ac:spMk id="1660" creationId="{00000000-0000-0000-0000-000000000000}"/>
          </ac:spMkLst>
        </pc:spChg>
        <pc:spChg chg="del">
          <ac:chgData name="Trenny Mongar" userId="f3235382a4a7a8bc" providerId="LiveId" clId="{BDE79E58-CF9F-41CC-8448-05BBBD3001C6}" dt="2020-05-28T02:47:52.627" v="941" actId="478"/>
          <ac:spMkLst>
            <pc:docMk/>
            <pc:sldMk cId="0" sldId="259"/>
            <ac:spMk id="1661" creationId="{00000000-0000-0000-0000-000000000000}"/>
          </ac:spMkLst>
        </pc:spChg>
        <pc:spChg chg="del">
          <ac:chgData name="Trenny Mongar" userId="f3235382a4a7a8bc" providerId="LiveId" clId="{BDE79E58-CF9F-41CC-8448-05BBBD3001C6}" dt="2020-05-28T02:47:52.627" v="941" actId="478"/>
          <ac:spMkLst>
            <pc:docMk/>
            <pc:sldMk cId="0" sldId="259"/>
            <ac:spMk id="1662" creationId="{00000000-0000-0000-0000-000000000000}"/>
          </ac:spMkLst>
        </pc:spChg>
        <pc:spChg chg="del">
          <ac:chgData name="Trenny Mongar" userId="f3235382a4a7a8bc" providerId="LiveId" clId="{BDE79E58-CF9F-41CC-8448-05BBBD3001C6}" dt="2020-05-28T02:47:52.627" v="941" actId="478"/>
          <ac:spMkLst>
            <pc:docMk/>
            <pc:sldMk cId="0" sldId="259"/>
            <ac:spMk id="1663" creationId="{00000000-0000-0000-0000-000000000000}"/>
          </ac:spMkLst>
        </pc:spChg>
        <pc:spChg chg="del">
          <ac:chgData name="Trenny Mongar" userId="f3235382a4a7a8bc" providerId="LiveId" clId="{BDE79E58-CF9F-41CC-8448-05BBBD3001C6}" dt="2020-05-28T02:47:52.627" v="941" actId="478"/>
          <ac:spMkLst>
            <pc:docMk/>
            <pc:sldMk cId="0" sldId="259"/>
            <ac:spMk id="1664" creationId="{00000000-0000-0000-0000-000000000000}"/>
          </ac:spMkLst>
        </pc:spChg>
        <pc:spChg chg="del">
          <ac:chgData name="Trenny Mongar" userId="f3235382a4a7a8bc" providerId="LiveId" clId="{BDE79E58-CF9F-41CC-8448-05BBBD3001C6}" dt="2020-05-28T02:47:52.627" v="941" actId="478"/>
          <ac:spMkLst>
            <pc:docMk/>
            <pc:sldMk cId="0" sldId="259"/>
            <ac:spMk id="1665" creationId="{00000000-0000-0000-0000-000000000000}"/>
          </ac:spMkLst>
        </pc:spChg>
        <pc:spChg chg="del">
          <ac:chgData name="Trenny Mongar" userId="f3235382a4a7a8bc" providerId="LiveId" clId="{BDE79E58-CF9F-41CC-8448-05BBBD3001C6}" dt="2020-05-28T02:47:52.627" v="941" actId="478"/>
          <ac:spMkLst>
            <pc:docMk/>
            <pc:sldMk cId="0" sldId="259"/>
            <ac:spMk id="1666" creationId="{00000000-0000-0000-0000-000000000000}"/>
          </ac:spMkLst>
        </pc:spChg>
        <pc:spChg chg="del">
          <ac:chgData name="Trenny Mongar" userId="f3235382a4a7a8bc" providerId="LiveId" clId="{BDE79E58-CF9F-41CC-8448-05BBBD3001C6}" dt="2020-05-28T02:47:52.627" v="941" actId="478"/>
          <ac:spMkLst>
            <pc:docMk/>
            <pc:sldMk cId="0" sldId="259"/>
            <ac:spMk id="1667" creationId="{00000000-0000-0000-0000-000000000000}"/>
          </ac:spMkLst>
        </pc:spChg>
        <pc:spChg chg="del">
          <ac:chgData name="Trenny Mongar" userId="f3235382a4a7a8bc" providerId="LiveId" clId="{BDE79E58-CF9F-41CC-8448-05BBBD3001C6}" dt="2020-05-28T02:47:52.627" v="941" actId="478"/>
          <ac:spMkLst>
            <pc:docMk/>
            <pc:sldMk cId="0" sldId="259"/>
            <ac:spMk id="1668" creationId="{00000000-0000-0000-0000-000000000000}"/>
          </ac:spMkLst>
        </pc:spChg>
        <pc:spChg chg="del">
          <ac:chgData name="Trenny Mongar" userId="f3235382a4a7a8bc" providerId="LiveId" clId="{BDE79E58-CF9F-41CC-8448-05BBBD3001C6}" dt="2020-05-28T02:47:52.627" v="941" actId="478"/>
          <ac:spMkLst>
            <pc:docMk/>
            <pc:sldMk cId="0" sldId="259"/>
            <ac:spMk id="1669" creationId="{00000000-0000-0000-0000-000000000000}"/>
          </ac:spMkLst>
        </pc:spChg>
        <pc:spChg chg="del">
          <ac:chgData name="Trenny Mongar" userId="f3235382a4a7a8bc" providerId="LiveId" clId="{BDE79E58-CF9F-41CC-8448-05BBBD3001C6}" dt="2020-05-28T02:47:52.627" v="941" actId="478"/>
          <ac:spMkLst>
            <pc:docMk/>
            <pc:sldMk cId="0" sldId="259"/>
            <ac:spMk id="1670" creationId="{00000000-0000-0000-0000-000000000000}"/>
          </ac:spMkLst>
        </pc:spChg>
        <pc:spChg chg="del">
          <ac:chgData name="Trenny Mongar" userId="f3235382a4a7a8bc" providerId="LiveId" clId="{BDE79E58-CF9F-41CC-8448-05BBBD3001C6}" dt="2020-05-28T02:47:52.627" v="941" actId="478"/>
          <ac:spMkLst>
            <pc:docMk/>
            <pc:sldMk cId="0" sldId="259"/>
            <ac:spMk id="1671" creationId="{00000000-0000-0000-0000-000000000000}"/>
          </ac:spMkLst>
        </pc:spChg>
        <pc:spChg chg="del">
          <ac:chgData name="Trenny Mongar" userId="f3235382a4a7a8bc" providerId="LiveId" clId="{BDE79E58-CF9F-41CC-8448-05BBBD3001C6}" dt="2020-05-28T02:47:52.627" v="941" actId="478"/>
          <ac:spMkLst>
            <pc:docMk/>
            <pc:sldMk cId="0" sldId="259"/>
            <ac:spMk id="1672" creationId="{00000000-0000-0000-0000-000000000000}"/>
          </ac:spMkLst>
        </pc:spChg>
        <pc:spChg chg="del">
          <ac:chgData name="Trenny Mongar" userId="f3235382a4a7a8bc" providerId="LiveId" clId="{BDE79E58-CF9F-41CC-8448-05BBBD3001C6}" dt="2020-05-28T02:47:52.627" v="941" actId="478"/>
          <ac:spMkLst>
            <pc:docMk/>
            <pc:sldMk cId="0" sldId="259"/>
            <ac:spMk id="1673" creationId="{00000000-0000-0000-0000-000000000000}"/>
          </ac:spMkLst>
        </pc:spChg>
        <pc:spChg chg="del">
          <ac:chgData name="Trenny Mongar" userId="f3235382a4a7a8bc" providerId="LiveId" clId="{BDE79E58-CF9F-41CC-8448-05BBBD3001C6}" dt="2020-05-28T02:47:52.627" v="941" actId="478"/>
          <ac:spMkLst>
            <pc:docMk/>
            <pc:sldMk cId="0" sldId="259"/>
            <ac:spMk id="1674" creationId="{00000000-0000-0000-0000-000000000000}"/>
          </ac:spMkLst>
        </pc:spChg>
        <pc:spChg chg="del">
          <ac:chgData name="Trenny Mongar" userId="f3235382a4a7a8bc" providerId="LiveId" clId="{BDE79E58-CF9F-41CC-8448-05BBBD3001C6}" dt="2020-05-28T02:47:52.627" v="941" actId="478"/>
          <ac:spMkLst>
            <pc:docMk/>
            <pc:sldMk cId="0" sldId="259"/>
            <ac:spMk id="1675" creationId="{00000000-0000-0000-0000-000000000000}"/>
          </ac:spMkLst>
        </pc:spChg>
        <pc:spChg chg="del">
          <ac:chgData name="Trenny Mongar" userId="f3235382a4a7a8bc" providerId="LiveId" clId="{BDE79E58-CF9F-41CC-8448-05BBBD3001C6}" dt="2020-05-28T02:47:52.627" v="941" actId="478"/>
          <ac:spMkLst>
            <pc:docMk/>
            <pc:sldMk cId="0" sldId="259"/>
            <ac:spMk id="1676" creationId="{00000000-0000-0000-0000-000000000000}"/>
          </ac:spMkLst>
        </pc:spChg>
        <pc:spChg chg="del">
          <ac:chgData name="Trenny Mongar" userId="f3235382a4a7a8bc" providerId="LiveId" clId="{BDE79E58-CF9F-41CC-8448-05BBBD3001C6}" dt="2020-05-28T02:47:52.627" v="941" actId="478"/>
          <ac:spMkLst>
            <pc:docMk/>
            <pc:sldMk cId="0" sldId="259"/>
            <ac:spMk id="1677" creationId="{00000000-0000-0000-0000-000000000000}"/>
          </ac:spMkLst>
        </pc:spChg>
        <pc:spChg chg="del">
          <ac:chgData name="Trenny Mongar" userId="f3235382a4a7a8bc" providerId="LiveId" clId="{BDE79E58-CF9F-41CC-8448-05BBBD3001C6}" dt="2020-05-28T02:47:52.627" v="941" actId="478"/>
          <ac:spMkLst>
            <pc:docMk/>
            <pc:sldMk cId="0" sldId="259"/>
            <ac:spMk id="1678" creationId="{00000000-0000-0000-0000-000000000000}"/>
          </ac:spMkLst>
        </pc:spChg>
        <pc:spChg chg="del">
          <ac:chgData name="Trenny Mongar" userId="f3235382a4a7a8bc" providerId="LiveId" clId="{BDE79E58-CF9F-41CC-8448-05BBBD3001C6}" dt="2020-05-28T02:47:52.627" v="941" actId="478"/>
          <ac:spMkLst>
            <pc:docMk/>
            <pc:sldMk cId="0" sldId="259"/>
            <ac:spMk id="1679" creationId="{00000000-0000-0000-0000-000000000000}"/>
          </ac:spMkLst>
        </pc:spChg>
        <pc:spChg chg="del">
          <ac:chgData name="Trenny Mongar" userId="f3235382a4a7a8bc" providerId="LiveId" clId="{BDE79E58-CF9F-41CC-8448-05BBBD3001C6}" dt="2020-05-28T02:47:52.627" v="941" actId="478"/>
          <ac:spMkLst>
            <pc:docMk/>
            <pc:sldMk cId="0" sldId="259"/>
            <ac:spMk id="1680" creationId="{00000000-0000-0000-0000-000000000000}"/>
          </ac:spMkLst>
        </pc:spChg>
        <pc:spChg chg="del">
          <ac:chgData name="Trenny Mongar" userId="f3235382a4a7a8bc" providerId="LiveId" clId="{BDE79E58-CF9F-41CC-8448-05BBBD3001C6}" dt="2020-05-28T02:47:52.627" v="941" actId="478"/>
          <ac:spMkLst>
            <pc:docMk/>
            <pc:sldMk cId="0" sldId="259"/>
            <ac:spMk id="1681" creationId="{00000000-0000-0000-0000-000000000000}"/>
          </ac:spMkLst>
        </pc:spChg>
        <pc:spChg chg="del">
          <ac:chgData name="Trenny Mongar" userId="f3235382a4a7a8bc" providerId="LiveId" clId="{BDE79E58-CF9F-41CC-8448-05BBBD3001C6}" dt="2020-05-28T02:47:52.627" v="941" actId="478"/>
          <ac:spMkLst>
            <pc:docMk/>
            <pc:sldMk cId="0" sldId="259"/>
            <ac:spMk id="1682" creationId="{00000000-0000-0000-0000-000000000000}"/>
          </ac:spMkLst>
        </pc:spChg>
        <pc:spChg chg="del">
          <ac:chgData name="Trenny Mongar" userId="f3235382a4a7a8bc" providerId="LiveId" clId="{BDE79E58-CF9F-41CC-8448-05BBBD3001C6}" dt="2020-05-28T02:47:52.627" v="941" actId="478"/>
          <ac:spMkLst>
            <pc:docMk/>
            <pc:sldMk cId="0" sldId="259"/>
            <ac:spMk id="1683" creationId="{00000000-0000-0000-0000-000000000000}"/>
          </ac:spMkLst>
        </pc:spChg>
        <pc:spChg chg="del">
          <ac:chgData name="Trenny Mongar" userId="f3235382a4a7a8bc" providerId="LiveId" clId="{BDE79E58-CF9F-41CC-8448-05BBBD3001C6}" dt="2020-05-28T02:47:52.627" v="941" actId="478"/>
          <ac:spMkLst>
            <pc:docMk/>
            <pc:sldMk cId="0" sldId="259"/>
            <ac:spMk id="1684" creationId="{00000000-0000-0000-0000-000000000000}"/>
          </ac:spMkLst>
        </pc:spChg>
        <pc:spChg chg="del">
          <ac:chgData name="Trenny Mongar" userId="f3235382a4a7a8bc" providerId="LiveId" clId="{BDE79E58-CF9F-41CC-8448-05BBBD3001C6}" dt="2020-05-28T02:47:52.627" v="941" actId="478"/>
          <ac:spMkLst>
            <pc:docMk/>
            <pc:sldMk cId="0" sldId="259"/>
            <ac:spMk id="1685" creationId="{00000000-0000-0000-0000-000000000000}"/>
          </ac:spMkLst>
        </pc:spChg>
        <pc:spChg chg="del">
          <ac:chgData name="Trenny Mongar" userId="f3235382a4a7a8bc" providerId="LiveId" clId="{BDE79E58-CF9F-41CC-8448-05BBBD3001C6}" dt="2020-05-28T02:47:52.627" v="941" actId="478"/>
          <ac:spMkLst>
            <pc:docMk/>
            <pc:sldMk cId="0" sldId="259"/>
            <ac:spMk id="1686" creationId="{00000000-0000-0000-0000-000000000000}"/>
          </ac:spMkLst>
        </pc:spChg>
        <pc:spChg chg="del">
          <ac:chgData name="Trenny Mongar" userId="f3235382a4a7a8bc" providerId="LiveId" clId="{BDE79E58-CF9F-41CC-8448-05BBBD3001C6}" dt="2020-05-28T02:47:52.627" v="941" actId="478"/>
          <ac:spMkLst>
            <pc:docMk/>
            <pc:sldMk cId="0" sldId="259"/>
            <ac:spMk id="1687" creationId="{00000000-0000-0000-0000-000000000000}"/>
          </ac:spMkLst>
        </pc:spChg>
        <pc:spChg chg="del">
          <ac:chgData name="Trenny Mongar" userId="f3235382a4a7a8bc" providerId="LiveId" clId="{BDE79E58-CF9F-41CC-8448-05BBBD3001C6}" dt="2020-05-28T02:47:52.627" v="941" actId="478"/>
          <ac:spMkLst>
            <pc:docMk/>
            <pc:sldMk cId="0" sldId="259"/>
            <ac:spMk id="1688" creationId="{00000000-0000-0000-0000-000000000000}"/>
          </ac:spMkLst>
        </pc:spChg>
        <pc:spChg chg="del">
          <ac:chgData name="Trenny Mongar" userId="f3235382a4a7a8bc" providerId="LiveId" clId="{BDE79E58-CF9F-41CC-8448-05BBBD3001C6}" dt="2020-05-28T02:47:52.627" v="941" actId="478"/>
          <ac:spMkLst>
            <pc:docMk/>
            <pc:sldMk cId="0" sldId="259"/>
            <ac:spMk id="1689" creationId="{00000000-0000-0000-0000-000000000000}"/>
          </ac:spMkLst>
        </pc:spChg>
        <pc:spChg chg="del">
          <ac:chgData name="Trenny Mongar" userId="f3235382a4a7a8bc" providerId="LiveId" clId="{BDE79E58-CF9F-41CC-8448-05BBBD3001C6}" dt="2020-05-28T02:47:52.627" v="941" actId="478"/>
          <ac:spMkLst>
            <pc:docMk/>
            <pc:sldMk cId="0" sldId="259"/>
            <ac:spMk id="1690" creationId="{00000000-0000-0000-0000-000000000000}"/>
          </ac:spMkLst>
        </pc:spChg>
        <pc:spChg chg="del">
          <ac:chgData name="Trenny Mongar" userId="f3235382a4a7a8bc" providerId="LiveId" clId="{BDE79E58-CF9F-41CC-8448-05BBBD3001C6}" dt="2020-05-28T02:47:52.627" v="941" actId="478"/>
          <ac:spMkLst>
            <pc:docMk/>
            <pc:sldMk cId="0" sldId="259"/>
            <ac:spMk id="1691" creationId="{00000000-0000-0000-0000-000000000000}"/>
          </ac:spMkLst>
        </pc:spChg>
        <pc:spChg chg="del">
          <ac:chgData name="Trenny Mongar" userId="f3235382a4a7a8bc" providerId="LiveId" clId="{BDE79E58-CF9F-41CC-8448-05BBBD3001C6}" dt="2020-05-28T02:47:52.627" v="941" actId="478"/>
          <ac:spMkLst>
            <pc:docMk/>
            <pc:sldMk cId="0" sldId="259"/>
            <ac:spMk id="1692" creationId="{00000000-0000-0000-0000-000000000000}"/>
          </ac:spMkLst>
        </pc:spChg>
        <pc:spChg chg="del">
          <ac:chgData name="Trenny Mongar" userId="f3235382a4a7a8bc" providerId="LiveId" clId="{BDE79E58-CF9F-41CC-8448-05BBBD3001C6}" dt="2020-05-28T02:47:52.627" v="941" actId="478"/>
          <ac:spMkLst>
            <pc:docMk/>
            <pc:sldMk cId="0" sldId="259"/>
            <ac:spMk id="1693" creationId="{00000000-0000-0000-0000-000000000000}"/>
          </ac:spMkLst>
        </pc:spChg>
        <pc:spChg chg="del">
          <ac:chgData name="Trenny Mongar" userId="f3235382a4a7a8bc" providerId="LiveId" clId="{BDE79E58-CF9F-41CC-8448-05BBBD3001C6}" dt="2020-05-28T02:47:52.627" v="941" actId="478"/>
          <ac:spMkLst>
            <pc:docMk/>
            <pc:sldMk cId="0" sldId="259"/>
            <ac:spMk id="1694" creationId="{00000000-0000-0000-0000-000000000000}"/>
          </ac:spMkLst>
        </pc:spChg>
        <pc:spChg chg="del">
          <ac:chgData name="Trenny Mongar" userId="f3235382a4a7a8bc" providerId="LiveId" clId="{BDE79E58-CF9F-41CC-8448-05BBBD3001C6}" dt="2020-05-28T02:47:52.627" v="941" actId="478"/>
          <ac:spMkLst>
            <pc:docMk/>
            <pc:sldMk cId="0" sldId="259"/>
            <ac:spMk id="1695" creationId="{00000000-0000-0000-0000-000000000000}"/>
          </ac:spMkLst>
        </pc:spChg>
        <pc:spChg chg="del">
          <ac:chgData name="Trenny Mongar" userId="f3235382a4a7a8bc" providerId="LiveId" clId="{BDE79E58-CF9F-41CC-8448-05BBBD3001C6}" dt="2020-05-28T02:47:52.627" v="941" actId="478"/>
          <ac:spMkLst>
            <pc:docMk/>
            <pc:sldMk cId="0" sldId="259"/>
            <ac:spMk id="1696" creationId="{00000000-0000-0000-0000-000000000000}"/>
          </ac:spMkLst>
        </pc:spChg>
        <pc:spChg chg="del">
          <ac:chgData name="Trenny Mongar" userId="f3235382a4a7a8bc" providerId="LiveId" clId="{BDE79E58-CF9F-41CC-8448-05BBBD3001C6}" dt="2020-05-28T02:47:52.627" v="941" actId="478"/>
          <ac:spMkLst>
            <pc:docMk/>
            <pc:sldMk cId="0" sldId="259"/>
            <ac:spMk id="1697" creationId="{00000000-0000-0000-0000-000000000000}"/>
          </ac:spMkLst>
        </pc:spChg>
        <pc:spChg chg="del">
          <ac:chgData name="Trenny Mongar" userId="f3235382a4a7a8bc" providerId="LiveId" clId="{BDE79E58-CF9F-41CC-8448-05BBBD3001C6}" dt="2020-05-28T02:47:52.627" v="941" actId="478"/>
          <ac:spMkLst>
            <pc:docMk/>
            <pc:sldMk cId="0" sldId="259"/>
            <ac:spMk id="1698" creationId="{00000000-0000-0000-0000-000000000000}"/>
          </ac:spMkLst>
        </pc:spChg>
        <pc:spChg chg="del">
          <ac:chgData name="Trenny Mongar" userId="f3235382a4a7a8bc" providerId="LiveId" clId="{BDE79E58-CF9F-41CC-8448-05BBBD3001C6}" dt="2020-05-28T02:47:52.627" v="941" actId="478"/>
          <ac:spMkLst>
            <pc:docMk/>
            <pc:sldMk cId="0" sldId="259"/>
            <ac:spMk id="1699" creationId="{00000000-0000-0000-0000-000000000000}"/>
          </ac:spMkLst>
        </pc:spChg>
        <pc:spChg chg="del">
          <ac:chgData name="Trenny Mongar" userId="f3235382a4a7a8bc" providerId="LiveId" clId="{BDE79E58-CF9F-41CC-8448-05BBBD3001C6}" dt="2020-05-28T02:47:52.627" v="941" actId="478"/>
          <ac:spMkLst>
            <pc:docMk/>
            <pc:sldMk cId="0" sldId="259"/>
            <ac:spMk id="1700" creationId="{00000000-0000-0000-0000-000000000000}"/>
          </ac:spMkLst>
        </pc:spChg>
        <pc:spChg chg="del">
          <ac:chgData name="Trenny Mongar" userId="f3235382a4a7a8bc" providerId="LiveId" clId="{BDE79E58-CF9F-41CC-8448-05BBBD3001C6}" dt="2020-05-28T02:47:52.627" v="941" actId="478"/>
          <ac:spMkLst>
            <pc:docMk/>
            <pc:sldMk cId="0" sldId="259"/>
            <ac:spMk id="1701" creationId="{00000000-0000-0000-0000-000000000000}"/>
          </ac:spMkLst>
        </pc:spChg>
        <pc:spChg chg="del">
          <ac:chgData name="Trenny Mongar" userId="f3235382a4a7a8bc" providerId="LiveId" clId="{BDE79E58-CF9F-41CC-8448-05BBBD3001C6}" dt="2020-05-28T02:47:52.627" v="941" actId="478"/>
          <ac:spMkLst>
            <pc:docMk/>
            <pc:sldMk cId="0" sldId="259"/>
            <ac:spMk id="1702" creationId="{00000000-0000-0000-0000-000000000000}"/>
          </ac:spMkLst>
        </pc:spChg>
        <pc:spChg chg="del">
          <ac:chgData name="Trenny Mongar" userId="f3235382a4a7a8bc" providerId="LiveId" clId="{BDE79E58-CF9F-41CC-8448-05BBBD3001C6}" dt="2020-05-28T02:47:52.627" v="941" actId="478"/>
          <ac:spMkLst>
            <pc:docMk/>
            <pc:sldMk cId="0" sldId="259"/>
            <ac:spMk id="1703" creationId="{00000000-0000-0000-0000-000000000000}"/>
          </ac:spMkLst>
        </pc:spChg>
        <pc:spChg chg="del">
          <ac:chgData name="Trenny Mongar" userId="f3235382a4a7a8bc" providerId="LiveId" clId="{BDE79E58-CF9F-41CC-8448-05BBBD3001C6}" dt="2020-05-28T02:47:52.627" v="941" actId="478"/>
          <ac:spMkLst>
            <pc:docMk/>
            <pc:sldMk cId="0" sldId="259"/>
            <ac:spMk id="1704" creationId="{00000000-0000-0000-0000-000000000000}"/>
          </ac:spMkLst>
        </pc:spChg>
        <pc:spChg chg="del">
          <ac:chgData name="Trenny Mongar" userId="f3235382a4a7a8bc" providerId="LiveId" clId="{BDE79E58-CF9F-41CC-8448-05BBBD3001C6}" dt="2020-05-28T02:47:52.627" v="941" actId="478"/>
          <ac:spMkLst>
            <pc:docMk/>
            <pc:sldMk cId="0" sldId="259"/>
            <ac:spMk id="1705" creationId="{00000000-0000-0000-0000-000000000000}"/>
          </ac:spMkLst>
        </pc:spChg>
        <pc:spChg chg="del">
          <ac:chgData name="Trenny Mongar" userId="f3235382a4a7a8bc" providerId="LiveId" clId="{BDE79E58-CF9F-41CC-8448-05BBBD3001C6}" dt="2020-05-28T02:47:52.627" v="941" actId="478"/>
          <ac:spMkLst>
            <pc:docMk/>
            <pc:sldMk cId="0" sldId="259"/>
            <ac:spMk id="1706" creationId="{00000000-0000-0000-0000-000000000000}"/>
          </ac:spMkLst>
        </pc:spChg>
        <pc:spChg chg="del">
          <ac:chgData name="Trenny Mongar" userId="f3235382a4a7a8bc" providerId="LiveId" clId="{BDE79E58-CF9F-41CC-8448-05BBBD3001C6}" dt="2020-05-28T02:47:52.627" v="941" actId="478"/>
          <ac:spMkLst>
            <pc:docMk/>
            <pc:sldMk cId="0" sldId="259"/>
            <ac:spMk id="1707" creationId="{00000000-0000-0000-0000-000000000000}"/>
          </ac:spMkLst>
        </pc:spChg>
        <pc:spChg chg="del">
          <ac:chgData name="Trenny Mongar" userId="f3235382a4a7a8bc" providerId="LiveId" clId="{BDE79E58-CF9F-41CC-8448-05BBBD3001C6}" dt="2020-05-28T02:47:52.627" v="941" actId="478"/>
          <ac:spMkLst>
            <pc:docMk/>
            <pc:sldMk cId="0" sldId="259"/>
            <ac:spMk id="1708" creationId="{00000000-0000-0000-0000-000000000000}"/>
          </ac:spMkLst>
        </pc:spChg>
        <pc:spChg chg="del">
          <ac:chgData name="Trenny Mongar" userId="f3235382a4a7a8bc" providerId="LiveId" clId="{BDE79E58-CF9F-41CC-8448-05BBBD3001C6}" dt="2020-05-28T02:47:52.627" v="941" actId="478"/>
          <ac:spMkLst>
            <pc:docMk/>
            <pc:sldMk cId="0" sldId="259"/>
            <ac:spMk id="1709" creationId="{00000000-0000-0000-0000-000000000000}"/>
          </ac:spMkLst>
        </pc:spChg>
        <pc:spChg chg="del">
          <ac:chgData name="Trenny Mongar" userId="f3235382a4a7a8bc" providerId="LiveId" clId="{BDE79E58-CF9F-41CC-8448-05BBBD3001C6}" dt="2020-05-28T02:47:52.627" v="941" actId="478"/>
          <ac:spMkLst>
            <pc:docMk/>
            <pc:sldMk cId="0" sldId="259"/>
            <ac:spMk id="1710" creationId="{00000000-0000-0000-0000-000000000000}"/>
          </ac:spMkLst>
        </pc:spChg>
        <pc:spChg chg="del">
          <ac:chgData name="Trenny Mongar" userId="f3235382a4a7a8bc" providerId="LiveId" clId="{BDE79E58-CF9F-41CC-8448-05BBBD3001C6}" dt="2020-05-28T02:47:52.627" v="941" actId="478"/>
          <ac:spMkLst>
            <pc:docMk/>
            <pc:sldMk cId="0" sldId="259"/>
            <ac:spMk id="1711" creationId="{00000000-0000-0000-0000-000000000000}"/>
          </ac:spMkLst>
        </pc:spChg>
        <pc:spChg chg="del">
          <ac:chgData name="Trenny Mongar" userId="f3235382a4a7a8bc" providerId="LiveId" clId="{BDE79E58-CF9F-41CC-8448-05BBBD3001C6}" dt="2020-05-28T02:47:52.627" v="941" actId="478"/>
          <ac:spMkLst>
            <pc:docMk/>
            <pc:sldMk cId="0" sldId="259"/>
            <ac:spMk id="1712" creationId="{00000000-0000-0000-0000-000000000000}"/>
          </ac:spMkLst>
        </pc:spChg>
        <pc:spChg chg="del">
          <ac:chgData name="Trenny Mongar" userId="f3235382a4a7a8bc" providerId="LiveId" clId="{BDE79E58-CF9F-41CC-8448-05BBBD3001C6}" dt="2020-05-28T02:47:52.627" v="941" actId="478"/>
          <ac:spMkLst>
            <pc:docMk/>
            <pc:sldMk cId="0" sldId="259"/>
            <ac:spMk id="1713" creationId="{00000000-0000-0000-0000-000000000000}"/>
          </ac:spMkLst>
        </pc:spChg>
        <pc:spChg chg="del">
          <ac:chgData name="Trenny Mongar" userId="f3235382a4a7a8bc" providerId="LiveId" clId="{BDE79E58-CF9F-41CC-8448-05BBBD3001C6}" dt="2020-05-28T02:47:52.627" v="941" actId="478"/>
          <ac:spMkLst>
            <pc:docMk/>
            <pc:sldMk cId="0" sldId="259"/>
            <ac:spMk id="1714" creationId="{00000000-0000-0000-0000-000000000000}"/>
          </ac:spMkLst>
        </pc:spChg>
        <pc:spChg chg="del">
          <ac:chgData name="Trenny Mongar" userId="f3235382a4a7a8bc" providerId="LiveId" clId="{BDE79E58-CF9F-41CC-8448-05BBBD3001C6}" dt="2020-05-28T02:47:52.627" v="941" actId="478"/>
          <ac:spMkLst>
            <pc:docMk/>
            <pc:sldMk cId="0" sldId="259"/>
            <ac:spMk id="1715" creationId="{00000000-0000-0000-0000-000000000000}"/>
          </ac:spMkLst>
        </pc:spChg>
        <pc:spChg chg="del">
          <ac:chgData name="Trenny Mongar" userId="f3235382a4a7a8bc" providerId="LiveId" clId="{BDE79E58-CF9F-41CC-8448-05BBBD3001C6}" dt="2020-05-28T02:47:52.627" v="941" actId="478"/>
          <ac:spMkLst>
            <pc:docMk/>
            <pc:sldMk cId="0" sldId="259"/>
            <ac:spMk id="1716" creationId="{00000000-0000-0000-0000-000000000000}"/>
          </ac:spMkLst>
        </pc:spChg>
        <pc:spChg chg="del">
          <ac:chgData name="Trenny Mongar" userId="f3235382a4a7a8bc" providerId="LiveId" clId="{BDE79E58-CF9F-41CC-8448-05BBBD3001C6}" dt="2020-05-28T02:47:52.627" v="941" actId="478"/>
          <ac:spMkLst>
            <pc:docMk/>
            <pc:sldMk cId="0" sldId="259"/>
            <ac:spMk id="1717" creationId="{00000000-0000-0000-0000-000000000000}"/>
          </ac:spMkLst>
        </pc:spChg>
        <pc:spChg chg="del">
          <ac:chgData name="Trenny Mongar" userId="f3235382a4a7a8bc" providerId="LiveId" clId="{BDE79E58-CF9F-41CC-8448-05BBBD3001C6}" dt="2020-05-28T02:47:52.627" v="941" actId="478"/>
          <ac:spMkLst>
            <pc:docMk/>
            <pc:sldMk cId="0" sldId="259"/>
            <ac:spMk id="1718" creationId="{00000000-0000-0000-0000-000000000000}"/>
          </ac:spMkLst>
        </pc:spChg>
        <pc:spChg chg="del">
          <ac:chgData name="Trenny Mongar" userId="f3235382a4a7a8bc" providerId="LiveId" clId="{BDE79E58-CF9F-41CC-8448-05BBBD3001C6}" dt="2020-05-28T02:47:52.627" v="941" actId="478"/>
          <ac:spMkLst>
            <pc:docMk/>
            <pc:sldMk cId="0" sldId="259"/>
            <ac:spMk id="1719" creationId="{00000000-0000-0000-0000-000000000000}"/>
          </ac:spMkLst>
        </pc:spChg>
        <pc:spChg chg="del">
          <ac:chgData name="Trenny Mongar" userId="f3235382a4a7a8bc" providerId="LiveId" clId="{BDE79E58-CF9F-41CC-8448-05BBBD3001C6}" dt="2020-05-28T02:47:52.627" v="941" actId="478"/>
          <ac:spMkLst>
            <pc:docMk/>
            <pc:sldMk cId="0" sldId="259"/>
            <ac:spMk id="1720" creationId="{00000000-0000-0000-0000-000000000000}"/>
          </ac:spMkLst>
        </pc:spChg>
        <pc:spChg chg="del">
          <ac:chgData name="Trenny Mongar" userId="f3235382a4a7a8bc" providerId="LiveId" clId="{BDE79E58-CF9F-41CC-8448-05BBBD3001C6}" dt="2020-05-28T02:47:52.627" v="941" actId="478"/>
          <ac:spMkLst>
            <pc:docMk/>
            <pc:sldMk cId="0" sldId="259"/>
            <ac:spMk id="1721" creationId="{00000000-0000-0000-0000-000000000000}"/>
          </ac:spMkLst>
        </pc:spChg>
        <pc:spChg chg="del">
          <ac:chgData name="Trenny Mongar" userId="f3235382a4a7a8bc" providerId="LiveId" clId="{BDE79E58-CF9F-41CC-8448-05BBBD3001C6}" dt="2020-05-28T02:47:52.627" v="941" actId="478"/>
          <ac:spMkLst>
            <pc:docMk/>
            <pc:sldMk cId="0" sldId="259"/>
            <ac:spMk id="1722" creationId="{00000000-0000-0000-0000-000000000000}"/>
          </ac:spMkLst>
        </pc:spChg>
        <pc:spChg chg="del">
          <ac:chgData name="Trenny Mongar" userId="f3235382a4a7a8bc" providerId="LiveId" clId="{BDE79E58-CF9F-41CC-8448-05BBBD3001C6}" dt="2020-05-28T02:47:52.627" v="941" actId="478"/>
          <ac:spMkLst>
            <pc:docMk/>
            <pc:sldMk cId="0" sldId="259"/>
            <ac:spMk id="1723" creationId="{00000000-0000-0000-0000-000000000000}"/>
          </ac:spMkLst>
        </pc:spChg>
        <pc:spChg chg="del">
          <ac:chgData name="Trenny Mongar" userId="f3235382a4a7a8bc" providerId="LiveId" clId="{BDE79E58-CF9F-41CC-8448-05BBBD3001C6}" dt="2020-05-28T02:47:52.627" v="941" actId="478"/>
          <ac:spMkLst>
            <pc:docMk/>
            <pc:sldMk cId="0" sldId="259"/>
            <ac:spMk id="1724" creationId="{00000000-0000-0000-0000-000000000000}"/>
          </ac:spMkLst>
        </pc:spChg>
        <pc:spChg chg="del">
          <ac:chgData name="Trenny Mongar" userId="f3235382a4a7a8bc" providerId="LiveId" clId="{BDE79E58-CF9F-41CC-8448-05BBBD3001C6}" dt="2020-05-28T02:47:52.627" v="941" actId="478"/>
          <ac:spMkLst>
            <pc:docMk/>
            <pc:sldMk cId="0" sldId="259"/>
            <ac:spMk id="1725" creationId="{00000000-0000-0000-0000-000000000000}"/>
          </ac:spMkLst>
        </pc:spChg>
        <pc:spChg chg="del">
          <ac:chgData name="Trenny Mongar" userId="f3235382a4a7a8bc" providerId="LiveId" clId="{BDE79E58-CF9F-41CC-8448-05BBBD3001C6}" dt="2020-05-28T02:47:52.627" v="941" actId="478"/>
          <ac:spMkLst>
            <pc:docMk/>
            <pc:sldMk cId="0" sldId="259"/>
            <ac:spMk id="1726" creationId="{00000000-0000-0000-0000-000000000000}"/>
          </ac:spMkLst>
        </pc:spChg>
        <pc:spChg chg="del">
          <ac:chgData name="Trenny Mongar" userId="f3235382a4a7a8bc" providerId="LiveId" clId="{BDE79E58-CF9F-41CC-8448-05BBBD3001C6}" dt="2020-05-28T02:47:52.627" v="941" actId="478"/>
          <ac:spMkLst>
            <pc:docMk/>
            <pc:sldMk cId="0" sldId="259"/>
            <ac:spMk id="1727" creationId="{00000000-0000-0000-0000-000000000000}"/>
          </ac:spMkLst>
        </pc:spChg>
        <pc:spChg chg="del">
          <ac:chgData name="Trenny Mongar" userId="f3235382a4a7a8bc" providerId="LiveId" clId="{BDE79E58-CF9F-41CC-8448-05BBBD3001C6}" dt="2020-05-28T02:47:52.627" v="941" actId="478"/>
          <ac:spMkLst>
            <pc:docMk/>
            <pc:sldMk cId="0" sldId="259"/>
            <ac:spMk id="1728" creationId="{00000000-0000-0000-0000-000000000000}"/>
          </ac:spMkLst>
        </pc:spChg>
        <pc:spChg chg="del">
          <ac:chgData name="Trenny Mongar" userId="f3235382a4a7a8bc" providerId="LiveId" clId="{BDE79E58-CF9F-41CC-8448-05BBBD3001C6}" dt="2020-05-28T02:47:52.627" v="941" actId="478"/>
          <ac:spMkLst>
            <pc:docMk/>
            <pc:sldMk cId="0" sldId="259"/>
            <ac:spMk id="1729" creationId="{00000000-0000-0000-0000-000000000000}"/>
          </ac:spMkLst>
        </pc:spChg>
        <pc:spChg chg="del">
          <ac:chgData name="Trenny Mongar" userId="f3235382a4a7a8bc" providerId="LiveId" clId="{BDE79E58-CF9F-41CC-8448-05BBBD3001C6}" dt="2020-05-28T02:47:52.627" v="941" actId="478"/>
          <ac:spMkLst>
            <pc:docMk/>
            <pc:sldMk cId="0" sldId="259"/>
            <ac:spMk id="1730" creationId="{00000000-0000-0000-0000-000000000000}"/>
          </ac:spMkLst>
        </pc:spChg>
        <pc:spChg chg="del">
          <ac:chgData name="Trenny Mongar" userId="f3235382a4a7a8bc" providerId="LiveId" clId="{BDE79E58-CF9F-41CC-8448-05BBBD3001C6}" dt="2020-05-28T02:47:52.627" v="941" actId="478"/>
          <ac:spMkLst>
            <pc:docMk/>
            <pc:sldMk cId="0" sldId="259"/>
            <ac:spMk id="1731" creationId="{00000000-0000-0000-0000-000000000000}"/>
          </ac:spMkLst>
        </pc:spChg>
        <pc:spChg chg="del">
          <ac:chgData name="Trenny Mongar" userId="f3235382a4a7a8bc" providerId="LiveId" clId="{BDE79E58-CF9F-41CC-8448-05BBBD3001C6}" dt="2020-05-28T02:47:52.627" v="941" actId="478"/>
          <ac:spMkLst>
            <pc:docMk/>
            <pc:sldMk cId="0" sldId="259"/>
            <ac:spMk id="1732" creationId="{00000000-0000-0000-0000-000000000000}"/>
          </ac:spMkLst>
        </pc:spChg>
        <pc:spChg chg="del">
          <ac:chgData name="Trenny Mongar" userId="f3235382a4a7a8bc" providerId="LiveId" clId="{BDE79E58-CF9F-41CC-8448-05BBBD3001C6}" dt="2020-05-28T02:47:52.627" v="941" actId="478"/>
          <ac:spMkLst>
            <pc:docMk/>
            <pc:sldMk cId="0" sldId="259"/>
            <ac:spMk id="1733" creationId="{00000000-0000-0000-0000-000000000000}"/>
          </ac:spMkLst>
        </pc:spChg>
        <pc:spChg chg="del">
          <ac:chgData name="Trenny Mongar" userId="f3235382a4a7a8bc" providerId="LiveId" clId="{BDE79E58-CF9F-41CC-8448-05BBBD3001C6}" dt="2020-05-28T02:47:52.627" v="941" actId="478"/>
          <ac:spMkLst>
            <pc:docMk/>
            <pc:sldMk cId="0" sldId="259"/>
            <ac:spMk id="1734" creationId="{00000000-0000-0000-0000-000000000000}"/>
          </ac:spMkLst>
        </pc:spChg>
        <pc:spChg chg="del">
          <ac:chgData name="Trenny Mongar" userId="f3235382a4a7a8bc" providerId="LiveId" clId="{BDE79E58-CF9F-41CC-8448-05BBBD3001C6}" dt="2020-05-28T02:47:52.627" v="941" actId="478"/>
          <ac:spMkLst>
            <pc:docMk/>
            <pc:sldMk cId="0" sldId="259"/>
            <ac:spMk id="1735" creationId="{00000000-0000-0000-0000-000000000000}"/>
          </ac:spMkLst>
        </pc:spChg>
        <pc:spChg chg="del">
          <ac:chgData name="Trenny Mongar" userId="f3235382a4a7a8bc" providerId="LiveId" clId="{BDE79E58-CF9F-41CC-8448-05BBBD3001C6}" dt="2020-05-28T02:47:52.627" v="941" actId="478"/>
          <ac:spMkLst>
            <pc:docMk/>
            <pc:sldMk cId="0" sldId="259"/>
            <ac:spMk id="1736" creationId="{00000000-0000-0000-0000-000000000000}"/>
          </ac:spMkLst>
        </pc:spChg>
        <pc:spChg chg="del">
          <ac:chgData name="Trenny Mongar" userId="f3235382a4a7a8bc" providerId="LiveId" clId="{BDE79E58-CF9F-41CC-8448-05BBBD3001C6}" dt="2020-05-28T02:47:52.627" v="941" actId="478"/>
          <ac:spMkLst>
            <pc:docMk/>
            <pc:sldMk cId="0" sldId="259"/>
            <ac:spMk id="1737" creationId="{00000000-0000-0000-0000-000000000000}"/>
          </ac:spMkLst>
        </pc:spChg>
        <pc:spChg chg="del">
          <ac:chgData name="Trenny Mongar" userId="f3235382a4a7a8bc" providerId="LiveId" clId="{BDE79E58-CF9F-41CC-8448-05BBBD3001C6}" dt="2020-05-28T02:47:52.627" v="941" actId="478"/>
          <ac:spMkLst>
            <pc:docMk/>
            <pc:sldMk cId="0" sldId="259"/>
            <ac:spMk id="1738" creationId="{00000000-0000-0000-0000-000000000000}"/>
          </ac:spMkLst>
        </pc:spChg>
        <pc:spChg chg="del">
          <ac:chgData name="Trenny Mongar" userId="f3235382a4a7a8bc" providerId="LiveId" clId="{BDE79E58-CF9F-41CC-8448-05BBBD3001C6}" dt="2020-05-28T02:47:52.627" v="941" actId="478"/>
          <ac:spMkLst>
            <pc:docMk/>
            <pc:sldMk cId="0" sldId="259"/>
            <ac:spMk id="1739" creationId="{00000000-0000-0000-0000-000000000000}"/>
          </ac:spMkLst>
        </pc:spChg>
        <pc:spChg chg="del">
          <ac:chgData name="Trenny Mongar" userId="f3235382a4a7a8bc" providerId="LiveId" clId="{BDE79E58-CF9F-41CC-8448-05BBBD3001C6}" dt="2020-05-28T02:47:52.627" v="941" actId="478"/>
          <ac:spMkLst>
            <pc:docMk/>
            <pc:sldMk cId="0" sldId="259"/>
            <ac:spMk id="1740" creationId="{00000000-0000-0000-0000-000000000000}"/>
          </ac:spMkLst>
        </pc:spChg>
        <pc:spChg chg="del">
          <ac:chgData name="Trenny Mongar" userId="f3235382a4a7a8bc" providerId="LiveId" clId="{BDE79E58-CF9F-41CC-8448-05BBBD3001C6}" dt="2020-05-28T02:47:52.627" v="941" actId="478"/>
          <ac:spMkLst>
            <pc:docMk/>
            <pc:sldMk cId="0" sldId="259"/>
            <ac:spMk id="1741" creationId="{00000000-0000-0000-0000-000000000000}"/>
          </ac:spMkLst>
        </pc:spChg>
        <pc:spChg chg="del">
          <ac:chgData name="Trenny Mongar" userId="f3235382a4a7a8bc" providerId="LiveId" clId="{BDE79E58-CF9F-41CC-8448-05BBBD3001C6}" dt="2020-05-28T02:47:52.627" v="941" actId="478"/>
          <ac:spMkLst>
            <pc:docMk/>
            <pc:sldMk cId="0" sldId="259"/>
            <ac:spMk id="1742" creationId="{00000000-0000-0000-0000-000000000000}"/>
          </ac:spMkLst>
        </pc:spChg>
        <pc:spChg chg="del">
          <ac:chgData name="Trenny Mongar" userId="f3235382a4a7a8bc" providerId="LiveId" clId="{BDE79E58-CF9F-41CC-8448-05BBBD3001C6}" dt="2020-05-28T02:47:52.627" v="941" actId="478"/>
          <ac:spMkLst>
            <pc:docMk/>
            <pc:sldMk cId="0" sldId="259"/>
            <ac:spMk id="1743" creationId="{00000000-0000-0000-0000-000000000000}"/>
          </ac:spMkLst>
        </pc:spChg>
        <pc:spChg chg="del">
          <ac:chgData name="Trenny Mongar" userId="f3235382a4a7a8bc" providerId="LiveId" clId="{BDE79E58-CF9F-41CC-8448-05BBBD3001C6}" dt="2020-05-28T02:47:52.627" v="941" actId="478"/>
          <ac:spMkLst>
            <pc:docMk/>
            <pc:sldMk cId="0" sldId="259"/>
            <ac:spMk id="1744" creationId="{00000000-0000-0000-0000-000000000000}"/>
          </ac:spMkLst>
        </pc:spChg>
        <pc:spChg chg="del">
          <ac:chgData name="Trenny Mongar" userId="f3235382a4a7a8bc" providerId="LiveId" clId="{BDE79E58-CF9F-41CC-8448-05BBBD3001C6}" dt="2020-05-28T02:47:52.627" v="941" actId="478"/>
          <ac:spMkLst>
            <pc:docMk/>
            <pc:sldMk cId="0" sldId="259"/>
            <ac:spMk id="1745" creationId="{00000000-0000-0000-0000-000000000000}"/>
          </ac:spMkLst>
        </pc:spChg>
        <pc:spChg chg="del">
          <ac:chgData name="Trenny Mongar" userId="f3235382a4a7a8bc" providerId="LiveId" clId="{BDE79E58-CF9F-41CC-8448-05BBBD3001C6}" dt="2020-05-28T02:47:52.627" v="941" actId="478"/>
          <ac:spMkLst>
            <pc:docMk/>
            <pc:sldMk cId="0" sldId="259"/>
            <ac:spMk id="1746" creationId="{00000000-0000-0000-0000-000000000000}"/>
          </ac:spMkLst>
        </pc:spChg>
        <pc:spChg chg="del">
          <ac:chgData name="Trenny Mongar" userId="f3235382a4a7a8bc" providerId="LiveId" clId="{BDE79E58-CF9F-41CC-8448-05BBBD3001C6}" dt="2020-05-28T02:47:52.627" v="941" actId="478"/>
          <ac:spMkLst>
            <pc:docMk/>
            <pc:sldMk cId="0" sldId="259"/>
            <ac:spMk id="1747" creationId="{00000000-0000-0000-0000-000000000000}"/>
          </ac:spMkLst>
        </pc:spChg>
        <pc:spChg chg="del">
          <ac:chgData name="Trenny Mongar" userId="f3235382a4a7a8bc" providerId="LiveId" clId="{BDE79E58-CF9F-41CC-8448-05BBBD3001C6}" dt="2020-05-28T02:47:52.627" v="941" actId="478"/>
          <ac:spMkLst>
            <pc:docMk/>
            <pc:sldMk cId="0" sldId="259"/>
            <ac:spMk id="1748" creationId="{00000000-0000-0000-0000-000000000000}"/>
          </ac:spMkLst>
        </pc:spChg>
        <pc:spChg chg="del">
          <ac:chgData name="Trenny Mongar" userId="f3235382a4a7a8bc" providerId="LiveId" clId="{BDE79E58-CF9F-41CC-8448-05BBBD3001C6}" dt="2020-05-28T02:47:52.627" v="941" actId="478"/>
          <ac:spMkLst>
            <pc:docMk/>
            <pc:sldMk cId="0" sldId="259"/>
            <ac:spMk id="1749" creationId="{00000000-0000-0000-0000-000000000000}"/>
          </ac:spMkLst>
        </pc:spChg>
        <pc:spChg chg="del">
          <ac:chgData name="Trenny Mongar" userId="f3235382a4a7a8bc" providerId="LiveId" clId="{BDE79E58-CF9F-41CC-8448-05BBBD3001C6}" dt="2020-05-28T02:47:52.627" v="941" actId="478"/>
          <ac:spMkLst>
            <pc:docMk/>
            <pc:sldMk cId="0" sldId="259"/>
            <ac:spMk id="1750" creationId="{00000000-0000-0000-0000-000000000000}"/>
          </ac:spMkLst>
        </pc:spChg>
        <pc:spChg chg="del">
          <ac:chgData name="Trenny Mongar" userId="f3235382a4a7a8bc" providerId="LiveId" clId="{BDE79E58-CF9F-41CC-8448-05BBBD3001C6}" dt="2020-05-28T02:47:52.627" v="941" actId="478"/>
          <ac:spMkLst>
            <pc:docMk/>
            <pc:sldMk cId="0" sldId="259"/>
            <ac:spMk id="1751" creationId="{00000000-0000-0000-0000-000000000000}"/>
          </ac:spMkLst>
        </pc:spChg>
        <pc:spChg chg="del">
          <ac:chgData name="Trenny Mongar" userId="f3235382a4a7a8bc" providerId="LiveId" clId="{BDE79E58-CF9F-41CC-8448-05BBBD3001C6}" dt="2020-05-28T02:47:52.627" v="941" actId="478"/>
          <ac:spMkLst>
            <pc:docMk/>
            <pc:sldMk cId="0" sldId="259"/>
            <ac:spMk id="1752" creationId="{00000000-0000-0000-0000-000000000000}"/>
          </ac:spMkLst>
        </pc:spChg>
        <pc:spChg chg="del">
          <ac:chgData name="Trenny Mongar" userId="f3235382a4a7a8bc" providerId="LiveId" clId="{BDE79E58-CF9F-41CC-8448-05BBBD3001C6}" dt="2020-05-28T02:47:52.627" v="941" actId="478"/>
          <ac:spMkLst>
            <pc:docMk/>
            <pc:sldMk cId="0" sldId="259"/>
            <ac:spMk id="1753" creationId="{00000000-0000-0000-0000-000000000000}"/>
          </ac:spMkLst>
        </pc:spChg>
        <pc:spChg chg="del">
          <ac:chgData name="Trenny Mongar" userId="f3235382a4a7a8bc" providerId="LiveId" clId="{BDE79E58-CF9F-41CC-8448-05BBBD3001C6}" dt="2020-05-28T02:47:52.627" v="941" actId="478"/>
          <ac:spMkLst>
            <pc:docMk/>
            <pc:sldMk cId="0" sldId="259"/>
            <ac:spMk id="1754" creationId="{00000000-0000-0000-0000-000000000000}"/>
          </ac:spMkLst>
        </pc:spChg>
        <pc:spChg chg="del">
          <ac:chgData name="Trenny Mongar" userId="f3235382a4a7a8bc" providerId="LiveId" clId="{BDE79E58-CF9F-41CC-8448-05BBBD3001C6}" dt="2020-05-28T02:47:52.627" v="941" actId="478"/>
          <ac:spMkLst>
            <pc:docMk/>
            <pc:sldMk cId="0" sldId="259"/>
            <ac:spMk id="1755" creationId="{00000000-0000-0000-0000-000000000000}"/>
          </ac:spMkLst>
        </pc:spChg>
        <pc:spChg chg="del">
          <ac:chgData name="Trenny Mongar" userId="f3235382a4a7a8bc" providerId="LiveId" clId="{BDE79E58-CF9F-41CC-8448-05BBBD3001C6}" dt="2020-05-28T02:47:52.627" v="941" actId="478"/>
          <ac:spMkLst>
            <pc:docMk/>
            <pc:sldMk cId="0" sldId="259"/>
            <ac:spMk id="1756" creationId="{00000000-0000-0000-0000-000000000000}"/>
          </ac:spMkLst>
        </pc:spChg>
        <pc:spChg chg="del">
          <ac:chgData name="Trenny Mongar" userId="f3235382a4a7a8bc" providerId="LiveId" clId="{BDE79E58-CF9F-41CC-8448-05BBBD3001C6}" dt="2020-05-28T02:47:52.627" v="941" actId="478"/>
          <ac:spMkLst>
            <pc:docMk/>
            <pc:sldMk cId="0" sldId="259"/>
            <ac:spMk id="1757" creationId="{00000000-0000-0000-0000-000000000000}"/>
          </ac:spMkLst>
        </pc:spChg>
        <pc:spChg chg="del">
          <ac:chgData name="Trenny Mongar" userId="f3235382a4a7a8bc" providerId="LiveId" clId="{BDE79E58-CF9F-41CC-8448-05BBBD3001C6}" dt="2020-05-28T02:47:52.627" v="941" actId="478"/>
          <ac:spMkLst>
            <pc:docMk/>
            <pc:sldMk cId="0" sldId="259"/>
            <ac:spMk id="1758" creationId="{00000000-0000-0000-0000-000000000000}"/>
          </ac:spMkLst>
        </pc:spChg>
        <pc:spChg chg="del">
          <ac:chgData name="Trenny Mongar" userId="f3235382a4a7a8bc" providerId="LiveId" clId="{BDE79E58-CF9F-41CC-8448-05BBBD3001C6}" dt="2020-05-28T02:47:52.627" v="941" actId="478"/>
          <ac:spMkLst>
            <pc:docMk/>
            <pc:sldMk cId="0" sldId="259"/>
            <ac:spMk id="1759" creationId="{00000000-0000-0000-0000-000000000000}"/>
          </ac:spMkLst>
        </pc:spChg>
        <pc:spChg chg="del">
          <ac:chgData name="Trenny Mongar" userId="f3235382a4a7a8bc" providerId="LiveId" clId="{BDE79E58-CF9F-41CC-8448-05BBBD3001C6}" dt="2020-05-28T02:47:52.627" v="941" actId="478"/>
          <ac:spMkLst>
            <pc:docMk/>
            <pc:sldMk cId="0" sldId="259"/>
            <ac:spMk id="1760" creationId="{00000000-0000-0000-0000-000000000000}"/>
          </ac:spMkLst>
        </pc:spChg>
        <pc:spChg chg="del">
          <ac:chgData name="Trenny Mongar" userId="f3235382a4a7a8bc" providerId="LiveId" clId="{BDE79E58-CF9F-41CC-8448-05BBBD3001C6}" dt="2020-05-28T02:47:52.627" v="941" actId="478"/>
          <ac:spMkLst>
            <pc:docMk/>
            <pc:sldMk cId="0" sldId="259"/>
            <ac:spMk id="1761" creationId="{00000000-0000-0000-0000-000000000000}"/>
          </ac:spMkLst>
        </pc:spChg>
        <pc:spChg chg="del">
          <ac:chgData name="Trenny Mongar" userId="f3235382a4a7a8bc" providerId="LiveId" clId="{BDE79E58-CF9F-41CC-8448-05BBBD3001C6}" dt="2020-05-28T02:47:52.627" v="941" actId="478"/>
          <ac:spMkLst>
            <pc:docMk/>
            <pc:sldMk cId="0" sldId="259"/>
            <ac:spMk id="1762" creationId="{00000000-0000-0000-0000-000000000000}"/>
          </ac:spMkLst>
        </pc:spChg>
        <pc:spChg chg="del">
          <ac:chgData name="Trenny Mongar" userId="f3235382a4a7a8bc" providerId="LiveId" clId="{BDE79E58-CF9F-41CC-8448-05BBBD3001C6}" dt="2020-05-28T02:47:52.627" v="941" actId="478"/>
          <ac:spMkLst>
            <pc:docMk/>
            <pc:sldMk cId="0" sldId="259"/>
            <ac:spMk id="1763" creationId="{00000000-0000-0000-0000-000000000000}"/>
          </ac:spMkLst>
        </pc:spChg>
        <pc:spChg chg="del">
          <ac:chgData name="Trenny Mongar" userId="f3235382a4a7a8bc" providerId="LiveId" clId="{BDE79E58-CF9F-41CC-8448-05BBBD3001C6}" dt="2020-05-28T02:47:52.627" v="941" actId="478"/>
          <ac:spMkLst>
            <pc:docMk/>
            <pc:sldMk cId="0" sldId="259"/>
            <ac:spMk id="1764" creationId="{00000000-0000-0000-0000-000000000000}"/>
          </ac:spMkLst>
        </pc:spChg>
        <pc:spChg chg="del">
          <ac:chgData name="Trenny Mongar" userId="f3235382a4a7a8bc" providerId="LiveId" clId="{BDE79E58-CF9F-41CC-8448-05BBBD3001C6}" dt="2020-05-28T02:47:52.627" v="941" actId="478"/>
          <ac:spMkLst>
            <pc:docMk/>
            <pc:sldMk cId="0" sldId="259"/>
            <ac:spMk id="1765" creationId="{00000000-0000-0000-0000-000000000000}"/>
          </ac:spMkLst>
        </pc:spChg>
        <pc:spChg chg="del">
          <ac:chgData name="Trenny Mongar" userId="f3235382a4a7a8bc" providerId="LiveId" clId="{BDE79E58-CF9F-41CC-8448-05BBBD3001C6}" dt="2020-05-28T02:47:52.627" v="941" actId="478"/>
          <ac:spMkLst>
            <pc:docMk/>
            <pc:sldMk cId="0" sldId="259"/>
            <ac:spMk id="1766" creationId="{00000000-0000-0000-0000-000000000000}"/>
          </ac:spMkLst>
        </pc:spChg>
        <pc:spChg chg="del">
          <ac:chgData name="Trenny Mongar" userId="f3235382a4a7a8bc" providerId="LiveId" clId="{BDE79E58-CF9F-41CC-8448-05BBBD3001C6}" dt="2020-05-28T02:47:52.627" v="941" actId="478"/>
          <ac:spMkLst>
            <pc:docMk/>
            <pc:sldMk cId="0" sldId="259"/>
            <ac:spMk id="1767" creationId="{00000000-0000-0000-0000-000000000000}"/>
          </ac:spMkLst>
        </pc:spChg>
        <pc:spChg chg="del">
          <ac:chgData name="Trenny Mongar" userId="f3235382a4a7a8bc" providerId="LiveId" clId="{BDE79E58-CF9F-41CC-8448-05BBBD3001C6}" dt="2020-05-28T02:47:52.627" v="941" actId="478"/>
          <ac:spMkLst>
            <pc:docMk/>
            <pc:sldMk cId="0" sldId="259"/>
            <ac:spMk id="1768" creationId="{00000000-0000-0000-0000-000000000000}"/>
          </ac:spMkLst>
        </pc:spChg>
        <pc:spChg chg="del">
          <ac:chgData name="Trenny Mongar" userId="f3235382a4a7a8bc" providerId="LiveId" clId="{BDE79E58-CF9F-41CC-8448-05BBBD3001C6}" dt="2020-05-28T02:47:52.627" v="941" actId="478"/>
          <ac:spMkLst>
            <pc:docMk/>
            <pc:sldMk cId="0" sldId="259"/>
            <ac:spMk id="1769" creationId="{00000000-0000-0000-0000-000000000000}"/>
          </ac:spMkLst>
        </pc:spChg>
        <pc:spChg chg="del">
          <ac:chgData name="Trenny Mongar" userId="f3235382a4a7a8bc" providerId="LiveId" clId="{BDE79E58-CF9F-41CC-8448-05BBBD3001C6}" dt="2020-05-28T02:47:52.627" v="941" actId="478"/>
          <ac:spMkLst>
            <pc:docMk/>
            <pc:sldMk cId="0" sldId="259"/>
            <ac:spMk id="1770" creationId="{00000000-0000-0000-0000-000000000000}"/>
          </ac:spMkLst>
        </pc:spChg>
        <pc:spChg chg="del">
          <ac:chgData name="Trenny Mongar" userId="f3235382a4a7a8bc" providerId="LiveId" clId="{BDE79E58-CF9F-41CC-8448-05BBBD3001C6}" dt="2020-05-28T02:47:52.627" v="941" actId="478"/>
          <ac:spMkLst>
            <pc:docMk/>
            <pc:sldMk cId="0" sldId="259"/>
            <ac:spMk id="1771" creationId="{00000000-0000-0000-0000-000000000000}"/>
          </ac:spMkLst>
        </pc:spChg>
        <pc:spChg chg="del">
          <ac:chgData name="Trenny Mongar" userId="f3235382a4a7a8bc" providerId="LiveId" clId="{BDE79E58-CF9F-41CC-8448-05BBBD3001C6}" dt="2020-05-28T02:47:52.627" v="941" actId="478"/>
          <ac:spMkLst>
            <pc:docMk/>
            <pc:sldMk cId="0" sldId="259"/>
            <ac:spMk id="1772" creationId="{00000000-0000-0000-0000-000000000000}"/>
          </ac:spMkLst>
        </pc:spChg>
        <pc:spChg chg="del">
          <ac:chgData name="Trenny Mongar" userId="f3235382a4a7a8bc" providerId="LiveId" clId="{BDE79E58-CF9F-41CC-8448-05BBBD3001C6}" dt="2020-05-28T02:47:52.627" v="941" actId="478"/>
          <ac:spMkLst>
            <pc:docMk/>
            <pc:sldMk cId="0" sldId="259"/>
            <ac:spMk id="1773" creationId="{00000000-0000-0000-0000-000000000000}"/>
          </ac:spMkLst>
        </pc:spChg>
        <pc:spChg chg="del">
          <ac:chgData name="Trenny Mongar" userId="f3235382a4a7a8bc" providerId="LiveId" clId="{BDE79E58-CF9F-41CC-8448-05BBBD3001C6}" dt="2020-05-28T02:47:52.627" v="941" actId="478"/>
          <ac:spMkLst>
            <pc:docMk/>
            <pc:sldMk cId="0" sldId="259"/>
            <ac:spMk id="1774" creationId="{00000000-0000-0000-0000-000000000000}"/>
          </ac:spMkLst>
        </pc:spChg>
        <pc:spChg chg="del">
          <ac:chgData name="Trenny Mongar" userId="f3235382a4a7a8bc" providerId="LiveId" clId="{BDE79E58-CF9F-41CC-8448-05BBBD3001C6}" dt="2020-05-28T02:47:52.627" v="941" actId="478"/>
          <ac:spMkLst>
            <pc:docMk/>
            <pc:sldMk cId="0" sldId="259"/>
            <ac:spMk id="1775" creationId="{00000000-0000-0000-0000-000000000000}"/>
          </ac:spMkLst>
        </pc:spChg>
        <pc:spChg chg="del">
          <ac:chgData name="Trenny Mongar" userId="f3235382a4a7a8bc" providerId="LiveId" clId="{BDE79E58-CF9F-41CC-8448-05BBBD3001C6}" dt="2020-05-28T02:47:52.627" v="941" actId="478"/>
          <ac:spMkLst>
            <pc:docMk/>
            <pc:sldMk cId="0" sldId="259"/>
            <ac:spMk id="1776" creationId="{00000000-0000-0000-0000-000000000000}"/>
          </ac:spMkLst>
        </pc:spChg>
        <pc:spChg chg="del">
          <ac:chgData name="Trenny Mongar" userId="f3235382a4a7a8bc" providerId="LiveId" clId="{BDE79E58-CF9F-41CC-8448-05BBBD3001C6}" dt="2020-05-28T02:47:52.627" v="941" actId="478"/>
          <ac:spMkLst>
            <pc:docMk/>
            <pc:sldMk cId="0" sldId="259"/>
            <ac:spMk id="1777" creationId="{00000000-0000-0000-0000-000000000000}"/>
          </ac:spMkLst>
        </pc:spChg>
        <pc:spChg chg="del">
          <ac:chgData name="Trenny Mongar" userId="f3235382a4a7a8bc" providerId="LiveId" clId="{BDE79E58-CF9F-41CC-8448-05BBBD3001C6}" dt="2020-05-28T02:47:52.627" v="941" actId="478"/>
          <ac:spMkLst>
            <pc:docMk/>
            <pc:sldMk cId="0" sldId="259"/>
            <ac:spMk id="1778" creationId="{00000000-0000-0000-0000-000000000000}"/>
          </ac:spMkLst>
        </pc:spChg>
        <pc:spChg chg="del">
          <ac:chgData name="Trenny Mongar" userId="f3235382a4a7a8bc" providerId="LiveId" clId="{BDE79E58-CF9F-41CC-8448-05BBBD3001C6}" dt="2020-05-28T02:47:52.627" v="941" actId="478"/>
          <ac:spMkLst>
            <pc:docMk/>
            <pc:sldMk cId="0" sldId="259"/>
            <ac:spMk id="1779" creationId="{00000000-0000-0000-0000-000000000000}"/>
          </ac:spMkLst>
        </pc:spChg>
        <pc:spChg chg="del">
          <ac:chgData name="Trenny Mongar" userId="f3235382a4a7a8bc" providerId="LiveId" clId="{BDE79E58-CF9F-41CC-8448-05BBBD3001C6}" dt="2020-05-28T02:47:52.627" v="941" actId="478"/>
          <ac:spMkLst>
            <pc:docMk/>
            <pc:sldMk cId="0" sldId="259"/>
            <ac:spMk id="1780" creationId="{00000000-0000-0000-0000-000000000000}"/>
          </ac:spMkLst>
        </pc:spChg>
        <pc:spChg chg="del">
          <ac:chgData name="Trenny Mongar" userId="f3235382a4a7a8bc" providerId="LiveId" clId="{BDE79E58-CF9F-41CC-8448-05BBBD3001C6}" dt="2020-05-28T02:47:52.627" v="941" actId="478"/>
          <ac:spMkLst>
            <pc:docMk/>
            <pc:sldMk cId="0" sldId="259"/>
            <ac:spMk id="1781" creationId="{00000000-0000-0000-0000-000000000000}"/>
          </ac:spMkLst>
        </pc:spChg>
        <pc:spChg chg="del">
          <ac:chgData name="Trenny Mongar" userId="f3235382a4a7a8bc" providerId="LiveId" clId="{BDE79E58-CF9F-41CC-8448-05BBBD3001C6}" dt="2020-05-28T02:47:52.627" v="941" actId="478"/>
          <ac:spMkLst>
            <pc:docMk/>
            <pc:sldMk cId="0" sldId="259"/>
            <ac:spMk id="1782" creationId="{00000000-0000-0000-0000-000000000000}"/>
          </ac:spMkLst>
        </pc:spChg>
        <pc:spChg chg="del">
          <ac:chgData name="Trenny Mongar" userId="f3235382a4a7a8bc" providerId="LiveId" clId="{BDE79E58-CF9F-41CC-8448-05BBBD3001C6}" dt="2020-05-28T02:47:52.627" v="941" actId="478"/>
          <ac:spMkLst>
            <pc:docMk/>
            <pc:sldMk cId="0" sldId="259"/>
            <ac:spMk id="1783" creationId="{00000000-0000-0000-0000-000000000000}"/>
          </ac:spMkLst>
        </pc:spChg>
        <pc:spChg chg="del">
          <ac:chgData name="Trenny Mongar" userId="f3235382a4a7a8bc" providerId="LiveId" clId="{BDE79E58-CF9F-41CC-8448-05BBBD3001C6}" dt="2020-05-28T02:47:52.627" v="941" actId="478"/>
          <ac:spMkLst>
            <pc:docMk/>
            <pc:sldMk cId="0" sldId="259"/>
            <ac:spMk id="1784" creationId="{00000000-0000-0000-0000-000000000000}"/>
          </ac:spMkLst>
        </pc:spChg>
        <pc:spChg chg="del">
          <ac:chgData name="Trenny Mongar" userId="f3235382a4a7a8bc" providerId="LiveId" clId="{BDE79E58-CF9F-41CC-8448-05BBBD3001C6}" dt="2020-05-28T02:47:52.627" v="941" actId="478"/>
          <ac:spMkLst>
            <pc:docMk/>
            <pc:sldMk cId="0" sldId="259"/>
            <ac:spMk id="1785" creationId="{00000000-0000-0000-0000-000000000000}"/>
          </ac:spMkLst>
        </pc:spChg>
        <pc:spChg chg="del">
          <ac:chgData name="Trenny Mongar" userId="f3235382a4a7a8bc" providerId="LiveId" clId="{BDE79E58-CF9F-41CC-8448-05BBBD3001C6}" dt="2020-05-28T02:47:52.627" v="941" actId="478"/>
          <ac:spMkLst>
            <pc:docMk/>
            <pc:sldMk cId="0" sldId="259"/>
            <ac:spMk id="1786" creationId="{00000000-0000-0000-0000-000000000000}"/>
          </ac:spMkLst>
        </pc:spChg>
        <pc:spChg chg="del">
          <ac:chgData name="Trenny Mongar" userId="f3235382a4a7a8bc" providerId="LiveId" clId="{BDE79E58-CF9F-41CC-8448-05BBBD3001C6}" dt="2020-05-28T02:47:52.627" v="941" actId="478"/>
          <ac:spMkLst>
            <pc:docMk/>
            <pc:sldMk cId="0" sldId="259"/>
            <ac:spMk id="1787" creationId="{00000000-0000-0000-0000-000000000000}"/>
          </ac:spMkLst>
        </pc:spChg>
        <pc:spChg chg="del">
          <ac:chgData name="Trenny Mongar" userId="f3235382a4a7a8bc" providerId="LiveId" clId="{BDE79E58-CF9F-41CC-8448-05BBBD3001C6}" dt="2020-05-28T02:47:52.627" v="941" actId="478"/>
          <ac:spMkLst>
            <pc:docMk/>
            <pc:sldMk cId="0" sldId="259"/>
            <ac:spMk id="1788" creationId="{00000000-0000-0000-0000-000000000000}"/>
          </ac:spMkLst>
        </pc:spChg>
        <pc:spChg chg="del">
          <ac:chgData name="Trenny Mongar" userId="f3235382a4a7a8bc" providerId="LiveId" clId="{BDE79E58-CF9F-41CC-8448-05BBBD3001C6}" dt="2020-05-28T02:47:52.627" v="941" actId="478"/>
          <ac:spMkLst>
            <pc:docMk/>
            <pc:sldMk cId="0" sldId="259"/>
            <ac:spMk id="1789" creationId="{00000000-0000-0000-0000-000000000000}"/>
          </ac:spMkLst>
        </pc:spChg>
        <pc:spChg chg="del">
          <ac:chgData name="Trenny Mongar" userId="f3235382a4a7a8bc" providerId="LiveId" clId="{BDE79E58-CF9F-41CC-8448-05BBBD3001C6}" dt="2020-05-28T02:47:52.627" v="941" actId="478"/>
          <ac:spMkLst>
            <pc:docMk/>
            <pc:sldMk cId="0" sldId="259"/>
            <ac:spMk id="1790" creationId="{00000000-0000-0000-0000-000000000000}"/>
          </ac:spMkLst>
        </pc:spChg>
        <pc:spChg chg="del">
          <ac:chgData name="Trenny Mongar" userId="f3235382a4a7a8bc" providerId="LiveId" clId="{BDE79E58-CF9F-41CC-8448-05BBBD3001C6}" dt="2020-05-28T02:47:52.627" v="941" actId="478"/>
          <ac:spMkLst>
            <pc:docMk/>
            <pc:sldMk cId="0" sldId="259"/>
            <ac:spMk id="1791" creationId="{00000000-0000-0000-0000-000000000000}"/>
          </ac:spMkLst>
        </pc:spChg>
        <pc:spChg chg="del">
          <ac:chgData name="Trenny Mongar" userId="f3235382a4a7a8bc" providerId="LiveId" clId="{BDE79E58-CF9F-41CC-8448-05BBBD3001C6}" dt="2020-05-28T02:47:52.627" v="941" actId="478"/>
          <ac:spMkLst>
            <pc:docMk/>
            <pc:sldMk cId="0" sldId="259"/>
            <ac:spMk id="1792" creationId="{00000000-0000-0000-0000-000000000000}"/>
          </ac:spMkLst>
        </pc:spChg>
        <pc:spChg chg="del">
          <ac:chgData name="Trenny Mongar" userId="f3235382a4a7a8bc" providerId="LiveId" clId="{BDE79E58-CF9F-41CC-8448-05BBBD3001C6}" dt="2020-05-28T02:47:52.627" v="941" actId="478"/>
          <ac:spMkLst>
            <pc:docMk/>
            <pc:sldMk cId="0" sldId="259"/>
            <ac:spMk id="1793" creationId="{00000000-0000-0000-0000-000000000000}"/>
          </ac:spMkLst>
        </pc:spChg>
        <pc:spChg chg="del">
          <ac:chgData name="Trenny Mongar" userId="f3235382a4a7a8bc" providerId="LiveId" clId="{BDE79E58-CF9F-41CC-8448-05BBBD3001C6}" dt="2020-05-28T02:47:52.627" v="941" actId="478"/>
          <ac:spMkLst>
            <pc:docMk/>
            <pc:sldMk cId="0" sldId="259"/>
            <ac:spMk id="1794" creationId="{00000000-0000-0000-0000-000000000000}"/>
          </ac:spMkLst>
        </pc:spChg>
        <pc:spChg chg="del">
          <ac:chgData name="Trenny Mongar" userId="f3235382a4a7a8bc" providerId="LiveId" clId="{BDE79E58-CF9F-41CC-8448-05BBBD3001C6}" dt="2020-05-28T02:47:52.627" v="941" actId="478"/>
          <ac:spMkLst>
            <pc:docMk/>
            <pc:sldMk cId="0" sldId="259"/>
            <ac:spMk id="1795" creationId="{00000000-0000-0000-0000-000000000000}"/>
          </ac:spMkLst>
        </pc:spChg>
        <pc:spChg chg="del">
          <ac:chgData name="Trenny Mongar" userId="f3235382a4a7a8bc" providerId="LiveId" clId="{BDE79E58-CF9F-41CC-8448-05BBBD3001C6}" dt="2020-05-28T02:47:52.627" v="941" actId="478"/>
          <ac:spMkLst>
            <pc:docMk/>
            <pc:sldMk cId="0" sldId="259"/>
            <ac:spMk id="1796" creationId="{00000000-0000-0000-0000-000000000000}"/>
          </ac:spMkLst>
        </pc:spChg>
        <pc:spChg chg="del">
          <ac:chgData name="Trenny Mongar" userId="f3235382a4a7a8bc" providerId="LiveId" clId="{BDE79E58-CF9F-41CC-8448-05BBBD3001C6}" dt="2020-05-28T02:47:52.627" v="941" actId="478"/>
          <ac:spMkLst>
            <pc:docMk/>
            <pc:sldMk cId="0" sldId="259"/>
            <ac:spMk id="1797" creationId="{00000000-0000-0000-0000-000000000000}"/>
          </ac:spMkLst>
        </pc:spChg>
        <pc:spChg chg="del">
          <ac:chgData name="Trenny Mongar" userId="f3235382a4a7a8bc" providerId="LiveId" clId="{BDE79E58-CF9F-41CC-8448-05BBBD3001C6}" dt="2020-05-28T02:47:52.627" v="941" actId="478"/>
          <ac:spMkLst>
            <pc:docMk/>
            <pc:sldMk cId="0" sldId="259"/>
            <ac:spMk id="1798" creationId="{00000000-0000-0000-0000-000000000000}"/>
          </ac:spMkLst>
        </pc:spChg>
        <pc:spChg chg="del">
          <ac:chgData name="Trenny Mongar" userId="f3235382a4a7a8bc" providerId="LiveId" clId="{BDE79E58-CF9F-41CC-8448-05BBBD3001C6}" dt="2020-05-28T02:47:52.627" v="941" actId="478"/>
          <ac:spMkLst>
            <pc:docMk/>
            <pc:sldMk cId="0" sldId="259"/>
            <ac:spMk id="1799" creationId="{00000000-0000-0000-0000-000000000000}"/>
          </ac:spMkLst>
        </pc:spChg>
        <pc:spChg chg="del">
          <ac:chgData name="Trenny Mongar" userId="f3235382a4a7a8bc" providerId="LiveId" clId="{BDE79E58-CF9F-41CC-8448-05BBBD3001C6}" dt="2020-05-28T02:47:52.627" v="941" actId="478"/>
          <ac:spMkLst>
            <pc:docMk/>
            <pc:sldMk cId="0" sldId="259"/>
            <ac:spMk id="1800" creationId="{00000000-0000-0000-0000-000000000000}"/>
          </ac:spMkLst>
        </pc:spChg>
        <pc:spChg chg="del">
          <ac:chgData name="Trenny Mongar" userId="f3235382a4a7a8bc" providerId="LiveId" clId="{BDE79E58-CF9F-41CC-8448-05BBBD3001C6}" dt="2020-05-28T02:47:52.627" v="941" actId="478"/>
          <ac:spMkLst>
            <pc:docMk/>
            <pc:sldMk cId="0" sldId="259"/>
            <ac:spMk id="1801" creationId="{00000000-0000-0000-0000-000000000000}"/>
          </ac:spMkLst>
        </pc:spChg>
        <pc:spChg chg="del">
          <ac:chgData name="Trenny Mongar" userId="f3235382a4a7a8bc" providerId="LiveId" clId="{BDE79E58-CF9F-41CC-8448-05BBBD3001C6}" dt="2020-05-28T02:47:52.627" v="941" actId="478"/>
          <ac:spMkLst>
            <pc:docMk/>
            <pc:sldMk cId="0" sldId="259"/>
            <ac:spMk id="1802" creationId="{00000000-0000-0000-0000-000000000000}"/>
          </ac:spMkLst>
        </pc:spChg>
        <pc:spChg chg="del">
          <ac:chgData name="Trenny Mongar" userId="f3235382a4a7a8bc" providerId="LiveId" clId="{BDE79E58-CF9F-41CC-8448-05BBBD3001C6}" dt="2020-05-28T02:47:52.627" v="941" actId="478"/>
          <ac:spMkLst>
            <pc:docMk/>
            <pc:sldMk cId="0" sldId="259"/>
            <ac:spMk id="1803" creationId="{00000000-0000-0000-0000-000000000000}"/>
          </ac:spMkLst>
        </pc:spChg>
        <pc:spChg chg="del">
          <ac:chgData name="Trenny Mongar" userId="f3235382a4a7a8bc" providerId="LiveId" clId="{BDE79E58-CF9F-41CC-8448-05BBBD3001C6}" dt="2020-05-28T02:47:52.627" v="941" actId="478"/>
          <ac:spMkLst>
            <pc:docMk/>
            <pc:sldMk cId="0" sldId="259"/>
            <ac:spMk id="1804" creationId="{00000000-0000-0000-0000-000000000000}"/>
          </ac:spMkLst>
        </pc:spChg>
        <pc:spChg chg="del">
          <ac:chgData name="Trenny Mongar" userId="f3235382a4a7a8bc" providerId="LiveId" clId="{BDE79E58-CF9F-41CC-8448-05BBBD3001C6}" dt="2020-05-28T02:47:52.627" v="941" actId="478"/>
          <ac:spMkLst>
            <pc:docMk/>
            <pc:sldMk cId="0" sldId="259"/>
            <ac:spMk id="1805" creationId="{00000000-0000-0000-0000-000000000000}"/>
          </ac:spMkLst>
        </pc:spChg>
        <pc:spChg chg="del">
          <ac:chgData name="Trenny Mongar" userId="f3235382a4a7a8bc" providerId="LiveId" clId="{BDE79E58-CF9F-41CC-8448-05BBBD3001C6}" dt="2020-05-28T02:47:52.627" v="941" actId="478"/>
          <ac:spMkLst>
            <pc:docMk/>
            <pc:sldMk cId="0" sldId="259"/>
            <ac:spMk id="1806" creationId="{00000000-0000-0000-0000-000000000000}"/>
          </ac:spMkLst>
        </pc:spChg>
        <pc:spChg chg="del">
          <ac:chgData name="Trenny Mongar" userId="f3235382a4a7a8bc" providerId="LiveId" clId="{BDE79E58-CF9F-41CC-8448-05BBBD3001C6}" dt="2020-05-28T02:47:52.627" v="941" actId="478"/>
          <ac:spMkLst>
            <pc:docMk/>
            <pc:sldMk cId="0" sldId="259"/>
            <ac:spMk id="1807" creationId="{00000000-0000-0000-0000-000000000000}"/>
          </ac:spMkLst>
        </pc:spChg>
        <pc:spChg chg="del">
          <ac:chgData name="Trenny Mongar" userId="f3235382a4a7a8bc" providerId="LiveId" clId="{BDE79E58-CF9F-41CC-8448-05BBBD3001C6}" dt="2020-05-28T02:47:52.627" v="941" actId="478"/>
          <ac:spMkLst>
            <pc:docMk/>
            <pc:sldMk cId="0" sldId="259"/>
            <ac:spMk id="1808" creationId="{00000000-0000-0000-0000-000000000000}"/>
          </ac:spMkLst>
        </pc:spChg>
        <pc:spChg chg="del">
          <ac:chgData name="Trenny Mongar" userId="f3235382a4a7a8bc" providerId="LiveId" clId="{BDE79E58-CF9F-41CC-8448-05BBBD3001C6}" dt="2020-05-28T02:47:52.627" v="941" actId="478"/>
          <ac:spMkLst>
            <pc:docMk/>
            <pc:sldMk cId="0" sldId="259"/>
            <ac:spMk id="1809" creationId="{00000000-0000-0000-0000-000000000000}"/>
          </ac:spMkLst>
        </pc:spChg>
        <pc:spChg chg="del">
          <ac:chgData name="Trenny Mongar" userId="f3235382a4a7a8bc" providerId="LiveId" clId="{BDE79E58-CF9F-41CC-8448-05BBBD3001C6}" dt="2020-05-28T02:47:52.627" v="941" actId="478"/>
          <ac:spMkLst>
            <pc:docMk/>
            <pc:sldMk cId="0" sldId="259"/>
            <ac:spMk id="1810" creationId="{00000000-0000-0000-0000-000000000000}"/>
          </ac:spMkLst>
        </pc:spChg>
        <pc:spChg chg="del">
          <ac:chgData name="Trenny Mongar" userId="f3235382a4a7a8bc" providerId="LiveId" clId="{BDE79E58-CF9F-41CC-8448-05BBBD3001C6}" dt="2020-05-28T02:47:52.627" v="941" actId="478"/>
          <ac:spMkLst>
            <pc:docMk/>
            <pc:sldMk cId="0" sldId="259"/>
            <ac:spMk id="1811" creationId="{00000000-0000-0000-0000-000000000000}"/>
          </ac:spMkLst>
        </pc:spChg>
        <pc:spChg chg="del">
          <ac:chgData name="Trenny Mongar" userId="f3235382a4a7a8bc" providerId="LiveId" clId="{BDE79E58-CF9F-41CC-8448-05BBBD3001C6}" dt="2020-05-28T02:47:52.627" v="941" actId="478"/>
          <ac:spMkLst>
            <pc:docMk/>
            <pc:sldMk cId="0" sldId="259"/>
            <ac:spMk id="1812" creationId="{00000000-0000-0000-0000-000000000000}"/>
          </ac:spMkLst>
        </pc:spChg>
        <pc:spChg chg="del">
          <ac:chgData name="Trenny Mongar" userId="f3235382a4a7a8bc" providerId="LiveId" clId="{BDE79E58-CF9F-41CC-8448-05BBBD3001C6}" dt="2020-05-28T02:47:52.627" v="941" actId="478"/>
          <ac:spMkLst>
            <pc:docMk/>
            <pc:sldMk cId="0" sldId="259"/>
            <ac:spMk id="1813" creationId="{00000000-0000-0000-0000-000000000000}"/>
          </ac:spMkLst>
        </pc:spChg>
        <pc:spChg chg="del">
          <ac:chgData name="Trenny Mongar" userId="f3235382a4a7a8bc" providerId="LiveId" clId="{BDE79E58-CF9F-41CC-8448-05BBBD3001C6}" dt="2020-05-28T02:47:52.627" v="941" actId="478"/>
          <ac:spMkLst>
            <pc:docMk/>
            <pc:sldMk cId="0" sldId="259"/>
            <ac:spMk id="1814" creationId="{00000000-0000-0000-0000-000000000000}"/>
          </ac:spMkLst>
        </pc:spChg>
        <pc:spChg chg="del">
          <ac:chgData name="Trenny Mongar" userId="f3235382a4a7a8bc" providerId="LiveId" clId="{BDE79E58-CF9F-41CC-8448-05BBBD3001C6}" dt="2020-05-28T02:47:52.627" v="941" actId="478"/>
          <ac:spMkLst>
            <pc:docMk/>
            <pc:sldMk cId="0" sldId="259"/>
            <ac:spMk id="1815" creationId="{00000000-0000-0000-0000-000000000000}"/>
          </ac:spMkLst>
        </pc:spChg>
        <pc:spChg chg="del">
          <ac:chgData name="Trenny Mongar" userId="f3235382a4a7a8bc" providerId="LiveId" clId="{BDE79E58-CF9F-41CC-8448-05BBBD3001C6}" dt="2020-05-28T02:47:52.627" v="941" actId="478"/>
          <ac:spMkLst>
            <pc:docMk/>
            <pc:sldMk cId="0" sldId="259"/>
            <ac:spMk id="1816" creationId="{00000000-0000-0000-0000-000000000000}"/>
          </ac:spMkLst>
        </pc:spChg>
        <pc:spChg chg="del">
          <ac:chgData name="Trenny Mongar" userId="f3235382a4a7a8bc" providerId="LiveId" clId="{BDE79E58-CF9F-41CC-8448-05BBBD3001C6}" dt="2020-05-28T02:47:52.627" v="941" actId="478"/>
          <ac:spMkLst>
            <pc:docMk/>
            <pc:sldMk cId="0" sldId="259"/>
            <ac:spMk id="1817" creationId="{00000000-0000-0000-0000-000000000000}"/>
          </ac:spMkLst>
        </pc:spChg>
        <pc:spChg chg="del">
          <ac:chgData name="Trenny Mongar" userId="f3235382a4a7a8bc" providerId="LiveId" clId="{BDE79E58-CF9F-41CC-8448-05BBBD3001C6}" dt="2020-05-28T02:47:52.627" v="941" actId="478"/>
          <ac:spMkLst>
            <pc:docMk/>
            <pc:sldMk cId="0" sldId="259"/>
            <ac:spMk id="1818" creationId="{00000000-0000-0000-0000-000000000000}"/>
          </ac:spMkLst>
        </pc:spChg>
        <pc:spChg chg="del">
          <ac:chgData name="Trenny Mongar" userId="f3235382a4a7a8bc" providerId="LiveId" clId="{BDE79E58-CF9F-41CC-8448-05BBBD3001C6}" dt="2020-05-28T02:47:52.627" v="941" actId="478"/>
          <ac:spMkLst>
            <pc:docMk/>
            <pc:sldMk cId="0" sldId="259"/>
            <ac:spMk id="1819" creationId="{00000000-0000-0000-0000-000000000000}"/>
          </ac:spMkLst>
        </pc:spChg>
        <pc:spChg chg="del">
          <ac:chgData name="Trenny Mongar" userId="f3235382a4a7a8bc" providerId="LiveId" clId="{BDE79E58-CF9F-41CC-8448-05BBBD3001C6}" dt="2020-05-28T02:47:52.627" v="941" actId="478"/>
          <ac:spMkLst>
            <pc:docMk/>
            <pc:sldMk cId="0" sldId="259"/>
            <ac:spMk id="1820" creationId="{00000000-0000-0000-0000-000000000000}"/>
          </ac:spMkLst>
        </pc:spChg>
        <pc:spChg chg="del">
          <ac:chgData name="Trenny Mongar" userId="f3235382a4a7a8bc" providerId="LiveId" clId="{BDE79E58-CF9F-41CC-8448-05BBBD3001C6}" dt="2020-05-28T02:47:52.627" v="941" actId="478"/>
          <ac:spMkLst>
            <pc:docMk/>
            <pc:sldMk cId="0" sldId="259"/>
            <ac:spMk id="1821" creationId="{00000000-0000-0000-0000-000000000000}"/>
          </ac:spMkLst>
        </pc:spChg>
        <pc:spChg chg="del">
          <ac:chgData name="Trenny Mongar" userId="f3235382a4a7a8bc" providerId="LiveId" clId="{BDE79E58-CF9F-41CC-8448-05BBBD3001C6}" dt="2020-05-28T02:47:52.627" v="941" actId="478"/>
          <ac:spMkLst>
            <pc:docMk/>
            <pc:sldMk cId="0" sldId="259"/>
            <ac:spMk id="1822" creationId="{00000000-0000-0000-0000-000000000000}"/>
          </ac:spMkLst>
        </pc:spChg>
        <pc:spChg chg="del">
          <ac:chgData name="Trenny Mongar" userId="f3235382a4a7a8bc" providerId="LiveId" clId="{BDE79E58-CF9F-41CC-8448-05BBBD3001C6}" dt="2020-05-28T02:47:52.627" v="941" actId="478"/>
          <ac:spMkLst>
            <pc:docMk/>
            <pc:sldMk cId="0" sldId="259"/>
            <ac:spMk id="1823" creationId="{00000000-0000-0000-0000-000000000000}"/>
          </ac:spMkLst>
        </pc:spChg>
        <pc:spChg chg="del">
          <ac:chgData name="Trenny Mongar" userId="f3235382a4a7a8bc" providerId="LiveId" clId="{BDE79E58-CF9F-41CC-8448-05BBBD3001C6}" dt="2020-05-28T02:47:52.627" v="941" actId="478"/>
          <ac:spMkLst>
            <pc:docMk/>
            <pc:sldMk cId="0" sldId="259"/>
            <ac:spMk id="1824" creationId="{00000000-0000-0000-0000-000000000000}"/>
          </ac:spMkLst>
        </pc:spChg>
        <pc:spChg chg="del">
          <ac:chgData name="Trenny Mongar" userId="f3235382a4a7a8bc" providerId="LiveId" clId="{BDE79E58-CF9F-41CC-8448-05BBBD3001C6}" dt="2020-05-28T02:47:52.627" v="941" actId="478"/>
          <ac:spMkLst>
            <pc:docMk/>
            <pc:sldMk cId="0" sldId="259"/>
            <ac:spMk id="1825" creationId="{00000000-0000-0000-0000-000000000000}"/>
          </ac:spMkLst>
        </pc:spChg>
        <pc:spChg chg="del">
          <ac:chgData name="Trenny Mongar" userId="f3235382a4a7a8bc" providerId="LiveId" clId="{BDE79E58-CF9F-41CC-8448-05BBBD3001C6}" dt="2020-05-28T02:47:52.627" v="941" actId="478"/>
          <ac:spMkLst>
            <pc:docMk/>
            <pc:sldMk cId="0" sldId="259"/>
            <ac:spMk id="1826" creationId="{00000000-0000-0000-0000-000000000000}"/>
          </ac:spMkLst>
        </pc:spChg>
        <pc:spChg chg="del">
          <ac:chgData name="Trenny Mongar" userId="f3235382a4a7a8bc" providerId="LiveId" clId="{BDE79E58-CF9F-41CC-8448-05BBBD3001C6}" dt="2020-05-28T02:47:52.627" v="941" actId="478"/>
          <ac:spMkLst>
            <pc:docMk/>
            <pc:sldMk cId="0" sldId="259"/>
            <ac:spMk id="1827" creationId="{00000000-0000-0000-0000-000000000000}"/>
          </ac:spMkLst>
        </pc:spChg>
        <pc:spChg chg="del">
          <ac:chgData name="Trenny Mongar" userId="f3235382a4a7a8bc" providerId="LiveId" clId="{BDE79E58-CF9F-41CC-8448-05BBBD3001C6}" dt="2020-05-28T02:47:52.627" v="941" actId="478"/>
          <ac:spMkLst>
            <pc:docMk/>
            <pc:sldMk cId="0" sldId="259"/>
            <ac:spMk id="1828" creationId="{00000000-0000-0000-0000-000000000000}"/>
          </ac:spMkLst>
        </pc:spChg>
        <pc:spChg chg="del">
          <ac:chgData name="Trenny Mongar" userId="f3235382a4a7a8bc" providerId="LiveId" clId="{BDE79E58-CF9F-41CC-8448-05BBBD3001C6}" dt="2020-05-28T02:47:52.627" v="941" actId="478"/>
          <ac:spMkLst>
            <pc:docMk/>
            <pc:sldMk cId="0" sldId="259"/>
            <ac:spMk id="1829" creationId="{00000000-0000-0000-0000-000000000000}"/>
          </ac:spMkLst>
        </pc:spChg>
        <pc:spChg chg="del">
          <ac:chgData name="Trenny Mongar" userId="f3235382a4a7a8bc" providerId="LiveId" clId="{BDE79E58-CF9F-41CC-8448-05BBBD3001C6}" dt="2020-05-28T02:47:52.627" v="941" actId="478"/>
          <ac:spMkLst>
            <pc:docMk/>
            <pc:sldMk cId="0" sldId="259"/>
            <ac:spMk id="1830" creationId="{00000000-0000-0000-0000-000000000000}"/>
          </ac:spMkLst>
        </pc:spChg>
        <pc:spChg chg="del">
          <ac:chgData name="Trenny Mongar" userId="f3235382a4a7a8bc" providerId="LiveId" clId="{BDE79E58-CF9F-41CC-8448-05BBBD3001C6}" dt="2020-05-28T02:47:52.627" v="941" actId="478"/>
          <ac:spMkLst>
            <pc:docMk/>
            <pc:sldMk cId="0" sldId="259"/>
            <ac:spMk id="1831" creationId="{00000000-0000-0000-0000-000000000000}"/>
          </ac:spMkLst>
        </pc:spChg>
        <pc:spChg chg="del">
          <ac:chgData name="Trenny Mongar" userId="f3235382a4a7a8bc" providerId="LiveId" clId="{BDE79E58-CF9F-41CC-8448-05BBBD3001C6}" dt="2020-05-28T02:47:52.627" v="941" actId="478"/>
          <ac:spMkLst>
            <pc:docMk/>
            <pc:sldMk cId="0" sldId="259"/>
            <ac:spMk id="1832" creationId="{00000000-0000-0000-0000-000000000000}"/>
          </ac:spMkLst>
        </pc:spChg>
        <pc:spChg chg="del">
          <ac:chgData name="Trenny Mongar" userId="f3235382a4a7a8bc" providerId="LiveId" clId="{BDE79E58-CF9F-41CC-8448-05BBBD3001C6}" dt="2020-05-28T02:47:52.627" v="941" actId="478"/>
          <ac:spMkLst>
            <pc:docMk/>
            <pc:sldMk cId="0" sldId="259"/>
            <ac:spMk id="1833" creationId="{00000000-0000-0000-0000-000000000000}"/>
          </ac:spMkLst>
        </pc:spChg>
        <pc:spChg chg="del">
          <ac:chgData name="Trenny Mongar" userId="f3235382a4a7a8bc" providerId="LiveId" clId="{BDE79E58-CF9F-41CC-8448-05BBBD3001C6}" dt="2020-05-28T02:47:52.627" v="941" actId="478"/>
          <ac:spMkLst>
            <pc:docMk/>
            <pc:sldMk cId="0" sldId="259"/>
            <ac:spMk id="1834" creationId="{00000000-0000-0000-0000-000000000000}"/>
          </ac:spMkLst>
        </pc:spChg>
        <pc:spChg chg="del">
          <ac:chgData name="Trenny Mongar" userId="f3235382a4a7a8bc" providerId="LiveId" clId="{BDE79E58-CF9F-41CC-8448-05BBBD3001C6}" dt="2020-05-28T02:47:52.627" v="941" actId="478"/>
          <ac:spMkLst>
            <pc:docMk/>
            <pc:sldMk cId="0" sldId="259"/>
            <ac:spMk id="1835" creationId="{00000000-0000-0000-0000-000000000000}"/>
          </ac:spMkLst>
        </pc:spChg>
        <pc:spChg chg="del">
          <ac:chgData name="Trenny Mongar" userId="f3235382a4a7a8bc" providerId="LiveId" clId="{BDE79E58-CF9F-41CC-8448-05BBBD3001C6}" dt="2020-05-28T02:47:52.627" v="941" actId="478"/>
          <ac:spMkLst>
            <pc:docMk/>
            <pc:sldMk cId="0" sldId="259"/>
            <ac:spMk id="1836" creationId="{00000000-0000-0000-0000-000000000000}"/>
          </ac:spMkLst>
        </pc:spChg>
        <pc:spChg chg="del">
          <ac:chgData name="Trenny Mongar" userId="f3235382a4a7a8bc" providerId="LiveId" clId="{BDE79E58-CF9F-41CC-8448-05BBBD3001C6}" dt="2020-05-28T02:47:52.627" v="941" actId="478"/>
          <ac:spMkLst>
            <pc:docMk/>
            <pc:sldMk cId="0" sldId="259"/>
            <ac:spMk id="1837" creationId="{00000000-0000-0000-0000-000000000000}"/>
          </ac:spMkLst>
        </pc:spChg>
        <pc:spChg chg="del">
          <ac:chgData name="Trenny Mongar" userId="f3235382a4a7a8bc" providerId="LiveId" clId="{BDE79E58-CF9F-41CC-8448-05BBBD3001C6}" dt="2020-05-28T02:47:52.627" v="941" actId="478"/>
          <ac:spMkLst>
            <pc:docMk/>
            <pc:sldMk cId="0" sldId="259"/>
            <ac:spMk id="1838" creationId="{00000000-0000-0000-0000-000000000000}"/>
          </ac:spMkLst>
        </pc:spChg>
        <pc:spChg chg="del">
          <ac:chgData name="Trenny Mongar" userId="f3235382a4a7a8bc" providerId="LiveId" clId="{BDE79E58-CF9F-41CC-8448-05BBBD3001C6}" dt="2020-05-28T02:47:52.627" v="941" actId="478"/>
          <ac:spMkLst>
            <pc:docMk/>
            <pc:sldMk cId="0" sldId="259"/>
            <ac:spMk id="1839" creationId="{00000000-0000-0000-0000-000000000000}"/>
          </ac:spMkLst>
        </pc:spChg>
        <pc:spChg chg="del">
          <ac:chgData name="Trenny Mongar" userId="f3235382a4a7a8bc" providerId="LiveId" clId="{BDE79E58-CF9F-41CC-8448-05BBBD3001C6}" dt="2020-05-28T02:47:52.627" v="941" actId="478"/>
          <ac:spMkLst>
            <pc:docMk/>
            <pc:sldMk cId="0" sldId="259"/>
            <ac:spMk id="1840" creationId="{00000000-0000-0000-0000-000000000000}"/>
          </ac:spMkLst>
        </pc:spChg>
        <pc:spChg chg="del">
          <ac:chgData name="Trenny Mongar" userId="f3235382a4a7a8bc" providerId="LiveId" clId="{BDE79E58-CF9F-41CC-8448-05BBBD3001C6}" dt="2020-05-28T02:47:52.627" v="941" actId="478"/>
          <ac:spMkLst>
            <pc:docMk/>
            <pc:sldMk cId="0" sldId="259"/>
            <ac:spMk id="1841" creationId="{00000000-0000-0000-0000-000000000000}"/>
          </ac:spMkLst>
        </pc:spChg>
        <pc:spChg chg="del">
          <ac:chgData name="Trenny Mongar" userId="f3235382a4a7a8bc" providerId="LiveId" clId="{BDE79E58-CF9F-41CC-8448-05BBBD3001C6}" dt="2020-05-28T02:47:52.627" v="941" actId="478"/>
          <ac:spMkLst>
            <pc:docMk/>
            <pc:sldMk cId="0" sldId="259"/>
            <ac:spMk id="1842" creationId="{00000000-0000-0000-0000-000000000000}"/>
          </ac:spMkLst>
        </pc:spChg>
        <pc:spChg chg="del">
          <ac:chgData name="Trenny Mongar" userId="f3235382a4a7a8bc" providerId="LiveId" clId="{BDE79E58-CF9F-41CC-8448-05BBBD3001C6}" dt="2020-05-28T02:47:52.627" v="941" actId="478"/>
          <ac:spMkLst>
            <pc:docMk/>
            <pc:sldMk cId="0" sldId="259"/>
            <ac:spMk id="1843" creationId="{00000000-0000-0000-0000-000000000000}"/>
          </ac:spMkLst>
        </pc:spChg>
        <pc:spChg chg="del">
          <ac:chgData name="Trenny Mongar" userId="f3235382a4a7a8bc" providerId="LiveId" clId="{BDE79E58-CF9F-41CC-8448-05BBBD3001C6}" dt="2020-05-28T02:47:52.627" v="941" actId="478"/>
          <ac:spMkLst>
            <pc:docMk/>
            <pc:sldMk cId="0" sldId="259"/>
            <ac:spMk id="1844" creationId="{00000000-0000-0000-0000-000000000000}"/>
          </ac:spMkLst>
        </pc:spChg>
        <pc:spChg chg="del">
          <ac:chgData name="Trenny Mongar" userId="f3235382a4a7a8bc" providerId="LiveId" clId="{BDE79E58-CF9F-41CC-8448-05BBBD3001C6}" dt="2020-05-28T02:47:52.627" v="941" actId="478"/>
          <ac:spMkLst>
            <pc:docMk/>
            <pc:sldMk cId="0" sldId="259"/>
            <ac:spMk id="1845" creationId="{00000000-0000-0000-0000-000000000000}"/>
          </ac:spMkLst>
        </pc:spChg>
        <pc:spChg chg="del">
          <ac:chgData name="Trenny Mongar" userId="f3235382a4a7a8bc" providerId="LiveId" clId="{BDE79E58-CF9F-41CC-8448-05BBBD3001C6}" dt="2020-05-28T02:47:52.627" v="941" actId="478"/>
          <ac:spMkLst>
            <pc:docMk/>
            <pc:sldMk cId="0" sldId="259"/>
            <ac:spMk id="1846" creationId="{00000000-0000-0000-0000-000000000000}"/>
          </ac:spMkLst>
        </pc:spChg>
        <pc:spChg chg="del">
          <ac:chgData name="Trenny Mongar" userId="f3235382a4a7a8bc" providerId="LiveId" clId="{BDE79E58-CF9F-41CC-8448-05BBBD3001C6}" dt="2020-05-28T02:47:52.627" v="941" actId="478"/>
          <ac:spMkLst>
            <pc:docMk/>
            <pc:sldMk cId="0" sldId="259"/>
            <ac:spMk id="1847" creationId="{00000000-0000-0000-0000-000000000000}"/>
          </ac:spMkLst>
        </pc:spChg>
        <pc:spChg chg="del">
          <ac:chgData name="Trenny Mongar" userId="f3235382a4a7a8bc" providerId="LiveId" clId="{BDE79E58-CF9F-41CC-8448-05BBBD3001C6}" dt="2020-05-28T02:47:52.627" v="941" actId="478"/>
          <ac:spMkLst>
            <pc:docMk/>
            <pc:sldMk cId="0" sldId="259"/>
            <ac:spMk id="1848" creationId="{00000000-0000-0000-0000-000000000000}"/>
          </ac:spMkLst>
        </pc:spChg>
        <pc:spChg chg="del">
          <ac:chgData name="Trenny Mongar" userId="f3235382a4a7a8bc" providerId="LiveId" clId="{BDE79E58-CF9F-41CC-8448-05BBBD3001C6}" dt="2020-05-28T02:47:52.627" v="941" actId="478"/>
          <ac:spMkLst>
            <pc:docMk/>
            <pc:sldMk cId="0" sldId="259"/>
            <ac:spMk id="1849" creationId="{00000000-0000-0000-0000-000000000000}"/>
          </ac:spMkLst>
        </pc:spChg>
        <pc:spChg chg="del">
          <ac:chgData name="Trenny Mongar" userId="f3235382a4a7a8bc" providerId="LiveId" clId="{BDE79E58-CF9F-41CC-8448-05BBBD3001C6}" dt="2020-05-28T02:47:52.627" v="941" actId="478"/>
          <ac:spMkLst>
            <pc:docMk/>
            <pc:sldMk cId="0" sldId="259"/>
            <ac:spMk id="1850" creationId="{00000000-0000-0000-0000-000000000000}"/>
          </ac:spMkLst>
        </pc:spChg>
        <pc:spChg chg="del">
          <ac:chgData name="Trenny Mongar" userId="f3235382a4a7a8bc" providerId="LiveId" clId="{BDE79E58-CF9F-41CC-8448-05BBBD3001C6}" dt="2020-05-28T02:47:52.627" v="941" actId="478"/>
          <ac:spMkLst>
            <pc:docMk/>
            <pc:sldMk cId="0" sldId="259"/>
            <ac:spMk id="1851" creationId="{00000000-0000-0000-0000-000000000000}"/>
          </ac:spMkLst>
        </pc:spChg>
        <pc:spChg chg="del">
          <ac:chgData name="Trenny Mongar" userId="f3235382a4a7a8bc" providerId="LiveId" clId="{BDE79E58-CF9F-41CC-8448-05BBBD3001C6}" dt="2020-05-28T02:47:52.627" v="941" actId="478"/>
          <ac:spMkLst>
            <pc:docMk/>
            <pc:sldMk cId="0" sldId="259"/>
            <ac:spMk id="1852" creationId="{00000000-0000-0000-0000-000000000000}"/>
          </ac:spMkLst>
        </pc:spChg>
        <pc:spChg chg="del">
          <ac:chgData name="Trenny Mongar" userId="f3235382a4a7a8bc" providerId="LiveId" clId="{BDE79E58-CF9F-41CC-8448-05BBBD3001C6}" dt="2020-05-28T02:47:52.627" v="941" actId="478"/>
          <ac:spMkLst>
            <pc:docMk/>
            <pc:sldMk cId="0" sldId="259"/>
            <ac:spMk id="1853" creationId="{00000000-0000-0000-0000-000000000000}"/>
          </ac:spMkLst>
        </pc:spChg>
        <pc:spChg chg="del">
          <ac:chgData name="Trenny Mongar" userId="f3235382a4a7a8bc" providerId="LiveId" clId="{BDE79E58-CF9F-41CC-8448-05BBBD3001C6}" dt="2020-05-28T02:47:52.627" v="941" actId="478"/>
          <ac:spMkLst>
            <pc:docMk/>
            <pc:sldMk cId="0" sldId="259"/>
            <ac:spMk id="1854" creationId="{00000000-0000-0000-0000-000000000000}"/>
          </ac:spMkLst>
        </pc:spChg>
        <pc:spChg chg="del">
          <ac:chgData name="Trenny Mongar" userId="f3235382a4a7a8bc" providerId="LiveId" clId="{BDE79E58-CF9F-41CC-8448-05BBBD3001C6}" dt="2020-05-28T02:47:52.627" v="941" actId="478"/>
          <ac:spMkLst>
            <pc:docMk/>
            <pc:sldMk cId="0" sldId="259"/>
            <ac:spMk id="1855" creationId="{00000000-0000-0000-0000-000000000000}"/>
          </ac:spMkLst>
        </pc:spChg>
        <pc:spChg chg="del">
          <ac:chgData name="Trenny Mongar" userId="f3235382a4a7a8bc" providerId="LiveId" clId="{BDE79E58-CF9F-41CC-8448-05BBBD3001C6}" dt="2020-05-28T02:47:52.627" v="941" actId="478"/>
          <ac:spMkLst>
            <pc:docMk/>
            <pc:sldMk cId="0" sldId="259"/>
            <ac:spMk id="1856" creationId="{00000000-0000-0000-0000-000000000000}"/>
          </ac:spMkLst>
        </pc:spChg>
        <pc:spChg chg="del">
          <ac:chgData name="Trenny Mongar" userId="f3235382a4a7a8bc" providerId="LiveId" clId="{BDE79E58-CF9F-41CC-8448-05BBBD3001C6}" dt="2020-05-28T02:47:52.627" v="941" actId="478"/>
          <ac:spMkLst>
            <pc:docMk/>
            <pc:sldMk cId="0" sldId="259"/>
            <ac:spMk id="1857" creationId="{00000000-0000-0000-0000-000000000000}"/>
          </ac:spMkLst>
        </pc:spChg>
        <pc:spChg chg="del">
          <ac:chgData name="Trenny Mongar" userId="f3235382a4a7a8bc" providerId="LiveId" clId="{BDE79E58-CF9F-41CC-8448-05BBBD3001C6}" dt="2020-05-28T02:47:52.627" v="941" actId="478"/>
          <ac:spMkLst>
            <pc:docMk/>
            <pc:sldMk cId="0" sldId="259"/>
            <ac:spMk id="1858" creationId="{00000000-0000-0000-0000-000000000000}"/>
          </ac:spMkLst>
        </pc:spChg>
        <pc:spChg chg="del">
          <ac:chgData name="Trenny Mongar" userId="f3235382a4a7a8bc" providerId="LiveId" clId="{BDE79E58-CF9F-41CC-8448-05BBBD3001C6}" dt="2020-05-28T02:47:52.627" v="941" actId="478"/>
          <ac:spMkLst>
            <pc:docMk/>
            <pc:sldMk cId="0" sldId="259"/>
            <ac:spMk id="1859" creationId="{00000000-0000-0000-0000-000000000000}"/>
          </ac:spMkLst>
        </pc:spChg>
        <pc:spChg chg="del">
          <ac:chgData name="Trenny Mongar" userId="f3235382a4a7a8bc" providerId="LiveId" clId="{BDE79E58-CF9F-41CC-8448-05BBBD3001C6}" dt="2020-05-28T02:47:52.627" v="941" actId="478"/>
          <ac:spMkLst>
            <pc:docMk/>
            <pc:sldMk cId="0" sldId="259"/>
            <ac:spMk id="1860" creationId="{00000000-0000-0000-0000-000000000000}"/>
          </ac:spMkLst>
        </pc:spChg>
        <pc:spChg chg="del">
          <ac:chgData name="Trenny Mongar" userId="f3235382a4a7a8bc" providerId="LiveId" clId="{BDE79E58-CF9F-41CC-8448-05BBBD3001C6}" dt="2020-05-28T02:47:52.627" v="941" actId="478"/>
          <ac:spMkLst>
            <pc:docMk/>
            <pc:sldMk cId="0" sldId="259"/>
            <ac:spMk id="1861" creationId="{00000000-0000-0000-0000-000000000000}"/>
          </ac:spMkLst>
        </pc:spChg>
        <pc:spChg chg="del">
          <ac:chgData name="Trenny Mongar" userId="f3235382a4a7a8bc" providerId="LiveId" clId="{BDE79E58-CF9F-41CC-8448-05BBBD3001C6}" dt="2020-05-28T02:47:52.627" v="941" actId="478"/>
          <ac:spMkLst>
            <pc:docMk/>
            <pc:sldMk cId="0" sldId="259"/>
            <ac:spMk id="1862" creationId="{00000000-0000-0000-0000-000000000000}"/>
          </ac:spMkLst>
        </pc:spChg>
        <pc:spChg chg="del">
          <ac:chgData name="Trenny Mongar" userId="f3235382a4a7a8bc" providerId="LiveId" clId="{BDE79E58-CF9F-41CC-8448-05BBBD3001C6}" dt="2020-05-28T02:47:52.627" v="941" actId="478"/>
          <ac:spMkLst>
            <pc:docMk/>
            <pc:sldMk cId="0" sldId="259"/>
            <ac:spMk id="1863" creationId="{00000000-0000-0000-0000-000000000000}"/>
          </ac:spMkLst>
        </pc:spChg>
        <pc:spChg chg="del">
          <ac:chgData name="Trenny Mongar" userId="f3235382a4a7a8bc" providerId="LiveId" clId="{BDE79E58-CF9F-41CC-8448-05BBBD3001C6}" dt="2020-05-28T02:47:52.627" v="941" actId="478"/>
          <ac:spMkLst>
            <pc:docMk/>
            <pc:sldMk cId="0" sldId="259"/>
            <ac:spMk id="1864" creationId="{00000000-0000-0000-0000-000000000000}"/>
          </ac:spMkLst>
        </pc:spChg>
        <pc:spChg chg="del">
          <ac:chgData name="Trenny Mongar" userId="f3235382a4a7a8bc" providerId="LiveId" clId="{BDE79E58-CF9F-41CC-8448-05BBBD3001C6}" dt="2020-05-28T02:47:52.627" v="941" actId="478"/>
          <ac:spMkLst>
            <pc:docMk/>
            <pc:sldMk cId="0" sldId="259"/>
            <ac:spMk id="1865" creationId="{00000000-0000-0000-0000-000000000000}"/>
          </ac:spMkLst>
        </pc:spChg>
        <pc:spChg chg="del">
          <ac:chgData name="Trenny Mongar" userId="f3235382a4a7a8bc" providerId="LiveId" clId="{BDE79E58-CF9F-41CC-8448-05BBBD3001C6}" dt="2020-05-28T02:47:52.627" v="941" actId="478"/>
          <ac:spMkLst>
            <pc:docMk/>
            <pc:sldMk cId="0" sldId="259"/>
            <ac:spMk id="1866" creationId="{00000000-0000-0000-0000-000000000000}"/>
          </ac:spMkLst>
        </pc:spChg>
        <pc:spChg chg="del">
          <ac:chgData name="Trenny Mongar" userId="f3235382a4a7a8bc" providerId="LiveId" clId="{BDE79E58-CF9F-41CC-8448-05BBBD3001C6}" dt="2020-05-28T02:47:52.627" v="941" actId="478"/>
          <ac:spMkLst>
            <pc:docMk/>
            <pc:sldMk cId="0" sldId="259"/>
            <ac:spMk id="1867" creationId="{00000000-0000-0000-0000-000000000000}"/>
          </ac:spMkLst>
        </pc:spChg>
        <pc:spChg chg="del">
          <ac:chgData name="Trenny Mongar" userId="f3235382a4a7a8bc" providerId="LiveId" clId="{BDE79E58-CF9F-41CC-8448-05BBBD3001C6}" dt="2020-05-28T02:47:52.627" v="941" actId="478"/>
          <ac:spMkLst>
            <pc:docMk/>
            <pc:sldMk cId="0" sldId="259"/>
            <ac:spMk id="1868" creationId="{00000000-0000-0000-0000-000000000000}"/>
          </ac:spMkLst>
        </pc:spChg>
        <pc:spChg chg="del">
          <ac:chgData name="Trenny Mongar" userId="f3235382a4a7a8bc" providerId="LiveId" clId="{BDE79E58-CF9F-41CC-8448-05BBBD3001C6}" dt="2020-05-28T02:47:52.627" v="941" actId="478"/>
          <ac:spMkLst>
            <pc:docMk/>
            <pc:sldMk cId="0" sldId="259"/>
            <ac:spMk id="1869" creationId="{00000000-0000-0000-0000-000000000000}"/>
          </ac:spMkLst>
        </pc:spChg>
        <pc:spChg chg="del">
          <ac:chgData name="Trenny Mongar" userId="f3235382a4a7a8bc" providerId="LiveId" clId="{BDE79E58-CF9F-41CC-8448-05BBBD3001C6}" dt="2020-05-28T02:47:52.627" v="941" actId="478"/>
          <ac:spMkLst>
            <pc:docMk/>
            <pc:sldMk cId="0" sldId="259"/>
            <ac:spMk id="1870" creationId="{00000000-0000-0000-0000-000000000000}"/>
          </ac:spMkLst>
        </pc:spChg>
        <pc:spChg chg="del">
          <ac:chgData name="Trenny Mongar" userId="f3235382a4a7a8bc" providerId="LiveId" clId="{BDE79E58-CF9F-41CC-8448-05BBBD3001C6}" dt="2020-05-28T02:47:52.627" v="941" actId="478"/>
          <ac:spMkLst>
            <pc:docMk/>
            <pc:sldMk cId="0" sldId="259"/>
            <ac:spMk id="1871" creationId="{00000000-0000-0000-0000-000000000000}"/>
          </ac:spMkLst>
        </pc:spChg>
        <pc:spChg chg="del">
          <ac:chgData name="Trenny Mongar" userId="f3235382a4a7a8bc" providerId="LiveId" clId="{BDE79E58-CF9F-41CC-8448-05BBBD3001C6}" dt="2020-05-28T02:47:52.627" v="941" actId="478"/>
          <ac:spMkLst>
            <pc:docMk/>
            <pc:sldMk cId="0" sldId="259"/>
            <ac:spMk id="1872" creationId="{00000000-0000-0000-0000-000000000000}"/>
          </ac:spMkLst>
        </pc:spChg>
        <pc:spChg chg="del">
          <ac:chgData name="Trenny Mongar" userId="f3235382a4a7a8bc" providerId="LiveId" clId="{BDE79E58-CF9F-41CC-8448-05BBBD3001C6}" dt="2020-05-28T02:47:52.627" v="941" actId="478"/>
          <ac:spMkLst>
            <pc:docMk/>
            <pc:sldMk cId="0" sldId="259"/>
            <ac:spMk id="1873" creationId="{00000000-0000-0000-0000-000000000000}"/>
          </ac:spMkLst>
        </pc:spChg>
        <pc:spChg chg="del">
          <ac:chgData name="Trenny Mongar" userId="f3235382a4a7a8bc" providerId="LiveId" clId="{BDE79E58-CF9F-41CC-8448-05BBBD3001C6}" dt="2020-05-28T02:47:52.627" v="941" actId="478"/>
          <ac:spMkLst>
            <pc:docMk/>
            <pc:sldMk cId="0" sldId="259"/>
            <ac:spMk id="1874" creationId="{00000000-0000-0000-0000-000000000000}"/>
          </ac:spMkLst>
        </pc:spChg>
        <pc:spChg chg="del">
          <ac:chgData name="Trenny Mongar" userId="f3235382a4a7a8bc" providerId="LiveId" clId="{BDE79E58-CF9F-41CC-8448-05BBBD3001C6}" dt="2020-05-28T02:47:52.627" v="941" actId="478"/>
          <ac:spMkLst>
            <pc:docMk/>
            <pc:sldMk cId="0" sldId="259"/>
            <ac:spMk id="1875" creationId="{00000000-0000-0000-0000-000000000000}"/>
          </ac:spMkLst>
        </pc:spChg>
        <pc:spChg chg="del">
          <ac:chgData name="Trenny Mongar" userId="f3235382a4a7a8bc" providerId="LiveId" clId="{BDE79E58-CF9F-41CC-8448-05BBBD3001C6}" dt="2020-05-28T02:47:52.627" v="941" actId="478"/>
          <ac:spMkLst>
            <pc:docMk/>
            <pc:sldMk cId="0" sldId="259"/>
            <ac:spMk id="1876" creationId="{00000000-0000-0000-0000-000000000000}"/>
          </ac:spMkLst>
        </pc:spChg>
        <pc:spChg chg="del">
          <ac:chgData name="Trenny Mongar" userId="f3235382a4a7a8bc" providerId="LiveId" clId="{BDE79E58-CF9F-41CC-8448-05BBBD3001C6}" dt="2020-05-28T02:47:52.627" v="941" actId="478"/>
          <ac:spMkLst>
            <pc:docMk/>
            <pc:sldMk cId="0" sldId="259"/>
            <ac:spMk id="1877" creationId="{00000000-0000-0000-0000-000000000000}"/>
          </ac:spMkLst>
        </pc:spChg>
        <pc:spChg chg="del">
          <ac:chgData name="Trenny Mongar" userId="f3235382a4a7a8bc" providerId="LiveId" clId="{BDE79E58-CF9F-41CC-8448-05BBBD3001C6}" dt="2020-05-28T02:47:52.627" v="941" actId="478"/>
          <ac:spMkLst>
            <pc:docMk/>
            <pc:sldMk cId="0" sldId="259"/>
            <ac:spMk id="1878" creationId="{00000000-0000-0000-0000-000000000000}"/>
          </ac:spMkLst>
        </pc:spChg>
        <pc:spChg chg="del">
          <ac:chgData name="Trenny Mongar" userId="f3235382a4a7a8bc" providerId="LiveId" clId="{BDE79E58-CF9F-41CC-8448-05BBBD3001C6}" dt="2020-05-28T02:47:52.627" v="941" actId="478"/>
          <ac:spMkLst>
            <pc:docMk/>
            <pc:sldMk cId="0" sldId="259"/>
            <ac:spMk id="1879" creationId="{00000000-0000-0000-0000-000000000000}"/>
          </ac:spMkLst>
        </pc:spChg>
        <pc:spChg chg="del">
          <ac:chgData name="Trenny Mongar" userId="f3235382a4a7a8bc" providerId="LiveId" clId="{BDE79E58-CF9F-41CC-8448-05BBBD3001C6}" dt="2020-05-28T02:47:52.627" v="941" actId="478"/>
          <ac:spMkLst>
            <pc:docMk/>
            <pc:sldMk cId="0" sldId="259"/>
            <ac:spMk id="1880" creationId="{00000000-0000-0000-0000-000000000000}"/>
          </ac:spMkLst>
        </pc:spChg>
        <pc:spChg chg="del">
          <ac:chgData name="Trenny Mongar" userId="f3235382a4a7a8bc" providerId="LiveId" clId="{BDE79E58-CF9F-41CC-8448-05BBBD3001C6}" dt="2020-05-28T02:47:52.627" v="941" actId="478"/>
          <ac:spMkLst>
            <pc:docMk/>
            <pc:sldMk cId="0" sldId="259"/>
            <ac:spMk id="1881" creationId="{00000000-0000-0000-0000-000000000000}"/>
          </ac:spMkLst>
        </pc:spChg>
        <pc:spChg chg="del">
          <ac:chgData name="Trenny Mongar" userId="f3235382a4a7a8bc" providerId="LiveId" clId="{BDE79E58-CF9F-41CC-8448-05BBBD3001C6}" dt="2020-05-28T02:47:52.627" v="941" actId="478"/>
          <ac:spMkLst>
            <pc:docMk/>
            <pc:sldMk cId="0" sldId="259"/>
            <ac:spMk id="1882" creationId="{00000000-0000-0000-0000-000000000000}"/>
          </ac:spMkLst>
        </pc:spChg>
        <pc:spChg chg="del">
          <ac:chgData name="Trenny Mongar" userId="f3235382a4a7a8bc" providerId="LiveId" clId="{BDE79E58-CF9F-41CC-8448-05BBBD3001C6}" dt="2020-05-28T02:47:52.627" v="941" actId="478"/>
          <ac:spMkLst>
            <pc:docMk/>
            <pc:sldMk cId="0" sldId="259"/>
            <ac:spMk id="1883" creationId="{00000000-0000-0000-0000-000000000000}"/>
          </ac:spMkLst>
        </pc:spChg>
        <pc:spChg chg="del">
          <ac:chgData name="Trenny Mongar" userId="f3235382a4a7a8bc" providerId="LiveId" clId="{BDE79E58-CF9F-41CC-8448-05BBBD3001C6}" dt="2020-05-28T02:47:52.627" v="941" actId="478"/>
          <ac:spMkLst>
            <pc:docMk/>
            <pc:sldMk cId="0" sldId="259"/>
            <ac:spMk id="1884" creationId="{00000000-0000-0000-0000-000000000000}"/>
          </ac:spMkLst>
        </pc:spChg>
        <pc:spChg chg="del">
          <ac:chgData name="Trenny Mongar" userId="f3235382a4a7a8bc" providerId="LiveId" clId="{BDE79E58-CF9F-41CC-8448-05BBBD3001C6}" dt="2020-05-28T02:47:52.627" v="941" actId="478"/>
          <ac:spMkLst>
            <pc:docMk/>
            <pc:sldMk cId="0" sldId="259"/>
            <ac:spMk id="1885" creationId="{00000000-0000-0000-0000-000000000000}"/>
          </ac:spMkLst>
        </pc:spChg>
        <pc:spChg chg="del">
          <ac:chgData name="Trenny Mongar" userId="f3235382a4a7a8bc" providerId="LiveId" clId="{BDE79E58-CF9F-41CC-8448-05BBBD3001C6}" dt="2020-05-28T02:47:52.627" v="941" actId="478"/>
          <ac:spMkLst>
            <pc:docMk/>
            <pc:sldMk cId="0" sldId="259"/>
            <ac:spMk id="1886" creationId="{00000000-0000-0000-0000-000000000000}"/>
          </ac:spMkLst>
        </pc:spChg>
        <pc:spChg chg="del">
          <ac:chgData name="Trenny Mongar" userId="f3235382a4a7a8bc" providerId="LiveId" clId="{BDE79E58-CF9F-41CC-8448-05BBBD3001C6}" dt="2020-05-28T02:47:52.627" v="941" actId="478"/>
          <ac:spMkLst>
            <pc:docMk/>
            <pc:sldMk cId="0" sldId="259"/>
            <ac:spMk id="1887" creationId="{00000000-0000-0000-0000-000000000000}"/>
          </ac:spMkLst>
        </pc:spChg>
        <pc:spChg chg="del">
          <ac:chgData name="Trenny Mongar" userId="f3235382a4a7a8bc" providerId="LiveId" clId="{BDE79E58-CF9F-41CC-8448-05BBBD3001C6}" dt="2020-05-28T02:47:52.627" v="941" actId="478"/>
          <ac:spMkLst>
            <pc:docMk/>
            <pc:sldMk cId="0" sldId="259"/>
            <ac:spMk id="1888" creationId="{00000000-0000-0000-0000-000000000000}"/>
          </ac:spMkLst>
        </pc:spChg>
        <pc:spChg chg="del">
          <ac:chgData name="Trenny Mongar" userId="f3235382a4a7a8bc" providerId="LiveId" clId="{BDE79E58-CF9F-41CC-8448-05BBBD3001C6}" dt="2020-05-28T02:47:52.627" v="941" actId="478"/>
          <ac:spMkLst>
            <pc:docMk/>
            <pc:sldMk cId="0" sldId="259"/>
            <ac:spMk id="1889" creationId="{00000000-0000-0000-0000-000000000000}"/>
          </ac:spMkLst>
        </pc:spChg>
        <pc:spChg chg="del">
          <ac:chgData name="Trenny Mongar" userId="f3235382a4a7a8bc" providerId="LiveId" clId="{BDE79E58-CF9F-41CC-8448-05BBBD3001C6}" dt="2020-05-28T02:47:52.627" v="941" actId="478"/>
          <ac:spMkLst>
            <pc:docMk/>
            <pc:sldMk cId="0" sldId="259"/>
            <ac:spMk id="1890" creationId="{00000000-0000-0000-0000-000000000000}"/>
          </ac:spMkLst>
        </pc:spChg>
        <pc:spChg chg="del">
          <ac:chgData name="Trenny Mongar" userId="f3235382a4a7a8bc" providerId="LiveId" clId="{BDE79E58-CF9F-41CC-8448-05BBBD3001C6}" dt="2020-05-28T02:47:52.627" v="941" actId="478"/>
          <ac:spMkLst>
            <pc:docMk/>
            <pc:sldMk cId="0" sldId="259"/>
            <ac:spMk id="1891" creationId="{00000000-0000-0000-0000-000000000000}"/>
          </ac:spMkLst>
        </pc:spChg>
        <pc:spChg chg="del">
          <ac:chgData name="Trenny Mongar" userId="f3235382a4a7a8bc" providerId="LiveId" clId="{BDE79E58-CF9F-41CC-8448-05BBBD3001C6}" dt="2020-05-28T02:47:52.627" v="941" actId="478"/>
          <ac:spMkLst>
            <pc:docMk/>
            <pc:sldMk cId="0" sldId="259"/>
            <ac:spMk id="1892" creationId="{00000000-0000-0000-0000-000000000000}"/>
          </ac:spMkLst>
        </pc:spChg>
        <pc:spChg chg="del">
          <ac:chgData name="Trenny Mongar" userId="f3235382a4a7a8bc" providerId="LiveId" clId="{BDE79E58-CF9F-41CC-8448-05BBBD3001C6}" dt="2020-05-28T02:47:52.627" v="941" actId="478"/>
          <ac:spMkLst>
            <pc:docMk/>
            <pc:sldMk cId="0" sldId="259"/>
            <ac:spMk id="1893" creationId="{00000000-0000-0000-0000-000000000000}"/>
          </ac:spMkLst>
        </pc:spChg>
        <pc:spChg chg="del">
          <ac:chgData name="Trenny Mongar" userId="f3235382a4a7a8bc" providerId="LiveId" clId="{BDE79E58-CF9F-41CC-8448-05BBBD3001C6}" dt="2020-05-28T02:47:52.627" v="941" actId="478"/>
          <ac:spMkLst>
            <pc:docMk/>
            <pc:sldMk cId="0" sldId="259"/>
            <ac:spMk id="1894" creationId="{00000000-0000-0000-0000-000000000000}"/>
          </ac:spMkLst>
        </pc:spChg>
        <pc:spChg chg="del">
          <ac:chgData name="Trenny Mongar" userId="f3235382a4a7a8bc" providerId="LiveId" clId="{BDE79E58-CF9F-41CC-8448-05BBBD3001C6}" dt="2020-05-28T02:47:52.627" v="941" actId="478"/>
          <ac:spMkLst>
            <pc:docMk/>
            <pc:sldMk cId="0" sldId="259"/>
            <ac:spMk id="1895" creationId="{00000000-0000-0000-0000-000000000000}"/>
          </ac:spMkLst>
        </pc:spChg>
        <pc:spChg chg="del">
          <ac:chgData name="Trenny Mongar" userId="f3235382a4a7a8bc" providerId="LiveId" clId="{BDE79E58-CF9F-41CC-8448-05BBBD3001C6}" dt="2020-05-28T02:47:52.627" v="941" actId="478"/>
          <ac:spMkLst>
            <pc:docMk/>
            <pc:sldMk cId="0" sldId="259"/>
            <ac:spMk id="1896" creationId="{00000000-0000-0000-0000-000000000000}"/>
          </ac:spMkLst>
        </pc:spChg>
        <pc:spChg chg="del">
          <ac:chgData name="Trenny Mongar" userId="f3235382a4a7a8bc" providerId="LiveId" clId="{BDE79E58-CF9F-41CC-8448-05BBBD3001C6}" dt="2020-05-28T02:47:52.627" v="941" actId="478"/>
          <ac:spMkLst>
            <pc:docMk/>
            <pc:sldMk cId="0" sldId="259"/>
            <ac:spMk id="1897" creationId="{00000000-0000-0000-0000-000000000000}"/>
          </ac:spMkLst>
        </pc:spChg>
        <pc:spChg chg="del">
          <ac:chgData name="Trenny Mongar" userId="f3235382a4a7a8bc" providerId="LiveId" clId="{BDE79E58-CF9F-41CC-8448-05BBBD3001C6}" dt="2020-05-28T02:47:52.627" v="941" actId="478"/>
          <ac:spMkLst>
            <pc:docMk/>
            <pc:sldMk cId="0" sldId="259"/>
            <ac:spMk id="1898" creationId="{00000000-0000-0000-0000-000000000000}"/>
          </ac:spMkLst>
        </pc:spChg>
        <pc:spChg chg="del">
          <ac:chgData name="Trenny Mongar" userId="f3235382a4a7a8bc" providerId="LiveId" clId="{BDE79E58-CF9F-41CC-8448-05BBBD3001C6}" dt="2020-05-28T02:47:52.627" v="941" actId="478"/>
          <ac:spMkLst>
            <pc:docMk/>
            <pc:sldMk cId="0" sldId="259"/>
            <ac:spMk id="1899" creationId="{00000000-0000-0000-0000-000000000000}"/>
          </ac:spMkLst>
        </pc:spChg>
        <pc:spChg chg="del">
          <ac:chgData name="Trenny Mongar" userId="f3235382a4a7a8bc" providerId="LiveId" clId="{BDE79E58-CF9F-41CC-8448-05BBBD3001C6}" dt="2020-05-28T02:47:56.292" v="942" actId="478"/>
          <ac:spMkLst>
            <pc:docMk/>
            <pc:sldMk cId="0" sldId="259"/>
            <ac:spMk id="1900" creationId="{00000000-0000-0000-0000-000000000000}"/>
          </ac:spMkLst>
        </pc:spChg>
        <pc:spChg chg="del">
          <ac:chgData name="Trenny Mongar" userId="f3235382a4a7a8bc" providerId="LiveId" clId="{BDE79E58-CF9F-41CC-8448-05BBBD3001C6}" dt="2020-05-28T02:47:56.292" v="942" actId="478"/>
          <ac:spMkLst>
            <pc:docMk/>
            <pc:sldMk cId="0" sldId="259"/>
            <ac:spMk id="1901" creationId="{00000000-0000-0000-0000-000000000000}"/>
          </ac:spMkLst>
        </pc:spChg>
        <pc:spChg chg="del">
          <ac:chgData name="Trenny Mongar" userId="f3235382a4a7a8bc" providerId="LiveId" clId="{BDE79E58-CF9F-41CC-8448-05BBBD3001C6}" dt="2020-05-28T02:47:56.292" v="942" actId="478"/>
          <ac:spMkLst>
            <pc:docMk/>
            <pc:sldMk cId="0" sldId="259"/>
            <ac:spMk id="1902" creationId="{00000000-0000-0000-0000-000000000000}"/>
          </ac:spMkLst>
        </pc:spChg>
        <pc:spChg chg="del">
          <ac:chgData name="Trenny Mongar" userId="f3235382a4a7a8bc" providerId="LiveId" clId="{BDE79E58-CF9F-41CC-8448-05BBBD3001C6}" dt="2020-05-28T02:47:56.292" v="942" actId="478"/>
          <ac:spMkLst>
            <pc:docMk/>
            <pc:sldMk cId="0" sldId="259"/>
            <ac:spMk id="1903" creationId="{00000000-0000-0000-0000-000000000000}"/>
          </ac:spMkLst>
        </pc:spChg>
        <pc:spChg chg="del">
          <ac:chgData name="Trenny Mongar" userId="f3235382a4a7a8bc" providerId="LiveId" clId="{BDE79E58-CF9F-41CC-8448-05BBBD3001C6}" dt="2020-05-28T02:47:56.292" v="942" actId="478"/>
          <ac:spMkLst>
            <pc:docMk/>
            <pc:sldMk cId="0" sldId="259"/>
            <ac:spMk id="1904" creationId="{00000000-0000-0000-0000-000000000000}"/>
          </ac:spMkLst>
        </pc:spChg>
        <pc:spChg chg="del">
          <ac:chgData name="Trenny Mongar" userId="f3235382a4a7a8bc" providerId="LiveId" clId="{BDE79E58-CF9F-41CC-8448-05BBBD3001C6}" dt="2020-05-28T02:47:56.292" v="942" actId="478"/>
          <ac:spMkLst>
            <pc:docMk/>
            <pc:sldMk cId="0" sldId="259"/>
            <ac:spMk id="1905" creationId="{00000000-0000-0000-0000-000000000000}"/>
          </ac:spMkLst>
        </pc:spChg>
        <pc:spChg chg="del">
          <ac:chgData name="Trenny Mongar" userId="f3235382a4a7a8bc" providerId="LiveId" clId="{BDE79E58-CF9F-41CC-8448-05BBBD3001C6}" dt="2020-05-28T02:47:56.292" v="942" actId="478"/>
          <ac:spMkLst>
            <pc:docMk/>
            <pc:sldMk cId="0" sldId="259"/>
            <ac:spMk id="1906" creationId="{00000000-0000-0000-0000-000000000000}"/>
          </ac:spMkLst>
        </pc:spChg>
        <pc:spChg chg="del">
          <ac:chgData name="Trenny Mongar" userId="f3235382a4a7a8bc" providerId="LiveId" clId="{BDE79E58-CF9F-41CC-8448-05BBBD3001C6}" dt="2020-05-28T02:47:56.292" v="942" actId="478"/>
          <ac:spMkLst>
            <pc:docMk/>
            <pc:sldMk cId="0" sldId="259"/>
            <ac:spMk id="1907" creationId="{00000000-0000-0000-0000-000000000000}"/>
          </ac:spMkLst>
        </pc:spChg>
        <pc:spChg chg="del">
          <ac:chgData name="Trenny Mongar" userId="f3235382a4a7a8bc" providerId="LiveId" clId="{BDE79E58-CF9F-41CC-8448-05BBBD3001C6}" dt="2020-05-28T02:47:56.292" v="942" actId="478"/>
          <ac:spMkLst>
            <pc:docMk/>
            <pc:sldMk cId="0" sldId="259"/>
            <ac:spMk id="1908" creationId="{00000000-0000-0000-0000-000000000000}"/>
          </ac:spMkLst>
        </pc:spChg>
        <pc:spChg chg="del">
          <ac:chgData name="Trenny Mongar" userId="f3235382a4a7a8bc" providerId="LiveId" clId="{BDE79E58-CF9F-41CC-8448-05BBBD3001C6}" dt="2020-05-28T02:47:56.292" v="942" actId="478"/>
          <ac:spMkLst>
            <pc:docMk/>
            <pc:sldMk cId="0" sldId="259"/>
            <ac:spMk id="1909" creationId="{00000000-0000-0000-0000-000000000000}"/>
          </ac:spMkLst>
        </pc:spChg>
        <pc:spChg chg="del">
          <ac:chgData name="Trenny Mongar" userId="f3235382a4a7a8bc" providerId="LiveId" clId="{BDE79E58-CF9F-41CC-8448-05BBBD3001C6}" dt="2020-05-28T02:47:56.292" v="942" actId="478"/>
          <ac:spMkLst>
            <pc:docMk/>
            <pc:sldMk cId="0" sldId="259"/>
            <ac:spMk id="1910" creationId="{00000000-0000-0000-0000-000000000000}"/>
          </ac:spMkLst>
        </pc:spChg>
        <pc:spChg chg="del">
          <ac:chgData name="Trenny Mongar" userId="f3235382a4a7a8bc" providerId="LiveId" clId="{BDE79E58-CF9F-41CC-8448-05BBBD3001C6}" dt="2020-05-28T02:47:56.292" v="942" actId="478"/>
          <ac:spMkLst>
            <pc:docMk/>
            <pc:sldMk cId="0" sldId="259"/>
            <ac:spMk id="1911" creationId="{00000000-0000-0000-0000-000000000000}"/>
          </ac:spMkLst>
        </pc:spChg>
        <pc:spChg chg="del">
          <ac:chgData name="Trenny Mongar" userId="f3235382a4a7a8bc" providerId="LiveId" clId="{BDE79E58-CF9F-41CC-8448-05BBBD3001C6}" dt="2020-05-28T02:47:56.292" v="942" actId="478"/>
          <ac:spMkLst>
            <pc:docMk/>
            <pc:sldMk cId="0" sldId="259"/>
            <ac:spMk id="1912" creationId="{00000000-0000-0000-0000-000000000000}"/>
          </ac:spMkLst>
        </pc:spChg>
        <pc:spChg chg="del">
          <ac:chgData name="Trenny Mongar" userId="f3235382a4a7a8bc" providerId="LiveId" clId="{BDE79E58-CF9F-41CC-8448-05BBBD3001C6}" dt="2020-05-28T02:47:56.292" v="942" actId="478"/>
          <ac:spMkLst>
            <pc:docMk/>
            <pc:sldMk cId="0" sldId="259"/>
            <ac:spMk id="1913" creationId="{00000000-0000-0000-0000-000000000000}"/>
          </ac:spMkLst>
        </pc:spChg>
        <pc:spChg chg="del">
          <ac:chgData name="Trenny Mongar" userId="f3235382a4a7a8bc" providerId="LiveId" clId="{BDE79E58-CF9F-41CC-8448-05BBBD3001C6}" dt="2020-05-28T02:47:56.292" v="942" actId="478"/>
          <ac:spMkLst>
            <pc:docMk/>
            <pc:sldMk cId="0" sldId="259"/>
            <ac:spMk id="1914" creationId="{00000000-0000-0000-0000-000000000000}"/>
          </ac:spMkLst>
        </pc:spChg>
        <pc:spChg chg="del">
          <ac:chgData name="Trenny Mongar" userId="f3235382a4a7a8bc" providerId="LiveId" clId="{BDE79E58-CF9F-41CC-8448-05BBBD3001C6}" dt="2020-05-28T02:47:56.292" v="942" actId="478"/>
          <ac:spMkLst>
            <pc:docMk/>
            <pc:sldMk cId="0" sldId="259"/>
            <ac:spMk id="1915" creationId="{00000000-0000-0000-0000-000000000000}"/>
          </ac:spMkLst>
        </pc:spChg>
        <pc:spChg chg="del">
          <ac:chgData name="Trenny Mongar" userId="f3235382a4a7a8bc" providerId="LiveId" clId="{BDE79E58-CF9F-41CC-8448-05BBBD3001C6}" dt="2020-05-28T02:47:56.292" v="942" actId="478"/>
          <ac:spMkLst>
            <pc:docMk/>
            <pc:sldMk cId="0" sldId="259"/>
            <ac:spMk id="1916" creationId="{00000000-0000-0000-0000-000000000000}"/>
          </ac:spMkLst>
        </pc:spChg>
        <pc:spChg chg="del">
          <ac:chgData name="Trenny Mongar" userId="f3235382a4a7a8bc" providerId="LiveId" clId="{BDE79E58-CF9F-41CC-8448-05BBBD3001C6}" dt="2020-05-28T02:47:56.292" v="942" actId="478"/>
          <ac:spMkLst>
            <pc:docMk/>
            <pc:sldMk cId="0" sldId="259"/>
            <ac:spMk id="1917" creationId="{00000000-0000-0000-0000-000000000000}"/>
          </ac:spMkLst>
        </pc:spChg>
        <pc:spChg chg="del">
          <ac:chgData name="Trenny Mongar" userId="f3235382a4a7a8bc" providerId="LiveId" clId="{BDE79E58-CF9F-41CC-8448-05BBBD3001C6}" dt="2020-05-28T02:47:56.292" v="942" actId="478"/>
          <ac:spMkLst>
            <pc:docMk/>
            <pc:sldMk cId="0" sldId="259"/>
            <ac:spMk id="1918" creationId="{00000000-0000-0000-0000-000000000000}"/>
          </ac:spMkLst>
        </pc:spChg>
        <pc:spChg chg="del">
          <ac:chgData name="Trenny Mongar" userId="f3235382a4a7a8bc" providerId="LiveId" clId="{BDE79E58-CF9F-41CC-8448-05BBBD3001C6}" dt="2020-05-28T02:47:56.292" v="942" actId="478"/>
          <ac:spMkLst>
            <pc:docMk/>
            <pc:sldMk cId="0" sldId="259"/>
            <ac:spMk id="1919" creationId="{00000000-0000-0000-0000-000000000000}"/>
          </ac:spMkLst>
        </pc:spChg>
        <pc:spChg chg="del">
          <ac:chgData name="Trenny Mongar" userId="f3235382a4a7a8bc" providerId="LiveId" clId="{BDE79E58-CF9F-41CC-8448-05BBBD3001C6}" dt="2020-05-28T02:47:56.292" v="942" actId="478"/>
          <ac:spMkLst>
            <pc:docMk/>
            <pc:sldMk cId="0" sldId="259"/>
            <ac:spMk id="1920" creationId="{00000000-0000-0000-0000-000000000000}"/>
          </ac:spMkLst>
        </pc:spChg>
        <pc:spChg chg="del">
          <ac:chgData name="Trenny Mongar" userId="f3235382a4a7a8bc" providerId="LiveId" clId="{BDE79E58-CF9F-41CC-8448-05BBBD3001C6}" dt="2020-05-28T02:47:56.292" v="942" actId="478"/>
          <ac:spMkLst>
            <pc:docMk/>
            <pc:sldMk cId="0" sldId="259"/>
            <ac:spMk id="1921" creationId="{00000000-0000-0000-0000-000000000000}"/>
          </ac:spMkLst>
        </pc:spChg>
        <pc:spChg chg="del">
          <ac:chgData name="Trenny Mongar" userId="f3235382a4a7a8bc" providerId="LiveId" clId="{BDE79E58-CF9F-41CC-8448-05BBBD3001C6}" dt="2020-05-28T02:47:56.292" v="942" actId="478"/>
          <ac:spMkLst>
            <pc:docMk/>
            <pc:sldMk cId="0" sldId="259"/>
            <ac:spMk id="1922" creationId="{00000000-0000-0000-0000-000000000000}"/>
          </ac:spMkLst>
        </pc:spChg>
        <pc:spChg chg="del">
          <ac:chgData name="Trenny Mongar" userId="f3235382a4a7a8bc" providerId="LiveId" clId="{BDE79E58-CF9F-41CC-8448-05BBBD3001C6}" dt="2020-05-28T02:47:56.292" v="942" actId="478"/>
          <ac:spMkLst>
            <pc:docMk/>
            <pc:sldMk cId="0" sldId="259"/>
            <ac:spMk id="1923" creationId="{00000000-0000-0000-0000-000000000000}"/>
          </ac:spMkLst>
        </pc:spChg>
        <pc:spChg chg="del">
          <ac:chgData name="Trenny Mongar" userId="f3235382a4a7a8bc" providerId="LiveId" clId="{BDE79E58-CF9F-41CC-8448-05BBBD3001C6}" dt="2020-05-28T02:47:56.292" v="942" actId="478"/>
          <ac:spMkLst>
            <pc:docMk/>
            <pc:sldMk cId="0" sldId="259"/>
            <ac:spMk id="1924" creationId="{00000000-0000-0000-0000-000000000000}"/>
          </ac:spMkLst>
        </pc:spChg>
        <pc:spChg chg="del">
          <ac:chgData name="Trenny Mongar" userId="f3235382a4a7a8bc" providerId="LiveId" clId="{BDE79E58-CF9F-41CC-8448-05BBBD3001C6}" dt="2020-05-28T02:47:56.292" v="942" actId="478"/>
          <ac:spMkLst>
            <pc:docMk/>
            <pc:sldMk cId="0" sldId="259"/>
            <ac:spMk id="1925" creationId="{00000000-0000-0000-0000-000000000000}"/>
          </ac:spMkLst>
        </pc:spChg>
        <pc:spChg chg="del">
          <ac:chgData name="Trenny Mongar" userId="f3235382a4a7a8bc" providerId="LiveId" clId="{BDE79E58-CF9F-41CC-8448-05BBBD3001C6}" dt="2020-05-28T02:47:56.292" v="942" actId="478"/>
          <ac:spMkLst>
            <pc:docMk/>
            <pc:sldMk cId="0" sldId="259"/>
            <ac:spMk id="1926" creationId="{00000000-0000-0000-0000-000000000000}"/>
          </ac:spMkLst>
        </pc:spChg>
        <pc:spChg chg="del">
          <ac:chgData name="Trenny Mongar" userId="f3235382a4a7a8bc" providerId="LiveId" clId="{BDE79E58-CF9F-41CC-8448-05BBBD3001C6}" dt="2020-05-28T02:47:56.292" v="942" actId="478"/>
          <ac:spMkLst>
            <pc:docMk/>
            <pc:sldMk cId="0" sldId="259"/>
            <ac:spMk id="1927" creationId="{00000000-0000-0000-0000-000000000000}"/>
          </ac:spMkLst>
        </pc:spChg>
        <pc:spChg chg="del">
          <ac:chgData name="Trenny Mongar" userId="f3235382a4a7a8bc" providerId="LiveId" clId="{BDE79E58-CF9F-41CC-8448-05BBBD3001C6}" dt="2020-05-28T02:47:56.292" v="942" actId="478"/>
          <ac:spMkLst>
            <pc:docMk/>
            <pc:sldMk cId="0" sldId="259"/>
            <ac:spMk id="1928" creationId="{00000000-0000-0000-0000-000000000000}"/>
          </ac:spMkLst>
        </pc:spChg>
        <pc:spChg chg="del">
          <ac:chgData name="Trenny Mongar" userId="f3235382a4a7a8bc" providerId="LiveId" clId="{BDE79E58-CF9F-41CC-8448-05BBBD3001C6}" dt="2020-05-28T02:47:56.292" v="942" actId="478"/>
          <ac:spMkLst>
            <pc:docMk/>
            <pc:sldMk cId="0" sldId="259"/>
            <ac:spMk id="1929" creationId="{00000000-0000-0000-0000-000000000000}"/>
          </ac:spMkLst>
        </pc:spChg>
        <pc:spChg chg="del">
          <ac:chgData name="Trenny Mongar" userId="f3235382a4a7a8bc" providerId="LiveId" clId="{BDE79E58-CF9F-41CC-8448-05BBBD3001C6}" dt="2020-05-28T02:47:56.292" v="942" actId="478"/>
          <ac:spMkLst>
            <pc:docMk/>
            <pc:sldMk cId="0" sldId="259"/>
            <ac:spMk id="1930" creationId="{00000000-0000-0000-0000-000000000000}"/>
          </ac:spMkLst>
        </pc:spChg>
        <pc:spChg chg="del">
          <ac:chgData name="Trenny Mongar" userId="f3235382a4a7a8bc" providerId="LiveId" clId="{BDE79E58-CF9F-41CC-8448-05BBBD3001C6}" dt="2020-05-28T02:47:56.292" v="942" actId="478"/>
          <ac:spMkLst>
            <pc:docMk/>
            <pc:sldMk cId="0" sldId="259"/>
            <ac:spMk id="1931" creationId="{00000000-0000-0000-0000-000000000000}"/>
          </ac:spMkLst>
        </pc:spChg>
        <pc:spChg chg="del">
          <ac:chgData name="Trenny Mongar" userId="f3235382a4a7a8bc" providerId="LiveId" clId="{BDE79E58-CF9F-41CC-8448-05BBBD3001C6}" dt="2020-05-28T02:47:56.292" v="942" actId="478"/>
          <ac:spMkLst>
            <pc:docMk/>
            <pc:sldMk cId="0" sldId="259"/>
            <ac:spMk id="1932" creationId="{00000000-0000-0000-0000-000000000000}"/>
          </ac:spMkLst>
        </pc:spChg>
        <pc:spChg chg="del">
          <ac:chgData name="Trenny Mongar" userId="f3235382a4a7a8bc" providerId="LiveId" clId="{BDE79E58-CF9F-41CC-8448-05BBBD3001C6}" dt="2020-05-28T02:47:56.292" v="942" actId="478"/>
          <ac:spMkLst>
            <pc:docMk/>
            <pc:sldMk cId="0" sldId="259"/>
            <ac:spMk id="1933" creationId="{00000000-0000-0000-0000-000000000000}"/>
          </ac:spMkLst>
        </pc:spChg>
        <pc:spChg chg="del">
          <ac:chgData name="Trenny Mongar" userId="f3235382a4a7a8bc" providerId="LiveId" clId="{BDE79E58-CF9F-41CC-8448-05BBBD3001C6}" dt="2020-05-28T02:47:56.292" v="942" actId="478"/>
          <ac:spMkLst>
            <pc:docMk/>
            <pc:sldMk cId="0" sldId="259"/>
            <ac:spMk id="1934" creationId="{00000000-0000-0000-0000-000000000000}"/>
          </ac:spMkLst>
        </pc:spChg>
        <pc:spChg chg="del">
          <ac:chgData name="Trenny Mongar" userId="f3235382a4a7a8bc" providerId="LiveId" clId="{BDE79E58-CF9F-41CC-8448-05BBBD3001C6}" dt="2020-05-28T02:47:56.292" v="942" actId="478"/>
          <ac:spMkLst>
            <pc:docMk/>
            <pc:sldMk cId="0" sldId="259"/>
            <ac:spMk id="1935" creationId="{00000000-0000-0000-0000-000000000000}"/>
          </ac:spMkLst>
        </pc:spChg>
        <pc:spChg chg="del">
          <ac:chgData name="Trenny Mongar" userId="f3235382a4a7a8bc" providerId="LiveId" clId="{BDE79E58-CF9F-41CC-8448-05BBBD3001C6}" dt="2020-05-28T02:47:56.292" v="942" actId="478"/>
          <ac:spMkLst>
            <pc:docMk/>
            <pc:sldMk cId="0" sldId="259"/>
            <ac:spMk id="1936" creationId="{00000000-0000-0000-0000-000000000000}"/>
          </ac:spMkLst>
        </pc:spChg>
        <pc:spChg chg="del">
          <ac:chgData name="Trenny Mongar" userId="f3235382a4a7a8bc" providerId="LiveId" clId="{BDE79E58-CF9F-41CC-8448-05BBBD3001C6}" dt="2020-05-28T02:47:56.292" v="942" actId="478"/>
          <ac:spMkLst>
            <pc:docMk/>
            <pc:sldMk cId="0" sldId="259"/>
            <ac:spMk id="1937" creationId="{00000000-0000-0000-0000-000000000000}"/>
          </ac:spMkLst>
        </pc:spChg>
        <pc:spChg chg="del">
          <ac:chgData name="Trenny Mongar" userId="f3235382a4a7a8bc" providerId="LiveId" clId="{BDE79E58-CF9F-41CC-8448-05BBBD3001C6}" dt="2020-05-28T02:47:56.292" v="942" actId="478"/>
          <ac:spMkLst>
            <pc:docMk/>
            <pc:sldMk cId="0" sldId="259"/>
            <ac:spMk id="1938" creationId="{00000000-0000-0000-0000-000000000000}"/>
          </ac:spMkLst>
        </pc:spChg>
        <pc:spChg chg="del">
          <ac:chgData name="Trenny Mongar" userId="f3235382a4a7a8bc" providerId="LiveId" clId="{BDE79E58-CF9F-41CC-8448-05BBBD3001C6}" dt="2020-05-28T02:47:56.292" v="942" actId="478"/>
          <ac:spMkLst>
            <pc:docMk/>
            <pc:sldMk cId="0" sldId="259"/>
            <ac:spMk id="1939" creationId="{00000000-0000-0000-0000-000000000000}"/>
          </ac:spMkLst>
        </pc:spChg>
        <pc:spChg chg="del">
          <ac:chgData name="Trenny Mongar" userId="f3235382a4a7a8bc" providerId="LiveId" clId="{BDE79E58-CF9F-41CC-8448-05BBBD3001C6}" dt="2020-05-28T02:47:56.292" v="942" actId="478"/>
          <ac:spMkLst>
            <pc:docMk/>
            <pc:sldMk cId="0" sldId="259"/>
            <ac:spMk id="1940" creationId="{00000000-0000-0000-0000-000000000000}"/>
          </ac:spMkLst>
        </pc:spChg>
        <pc:spChg chg="del">
          <ac:chgData name="Trenny Mongar" userId="f3235382a4a7a8bc" providerId="LiveId" clId="{BDE79E58-CF9F-41CC-8448-05BBBD3001C6}" dt="2020-05-28T02:47:56.292" v="942" actId="478"/>
          <ac:spMkLst>
            <pc:docMk/>
            <pc:sldMk cId="0" sldId="259"/>
            <ac:spMk id="1941" creationId="{00000000-0000-0000-0000-000000000000}"/>
          </ac:spMkLst>
        </pc:spChg>
        <pc:spChg chg="del">
          <ac:chgData name="Trenny Mongar" userId="f3235382a4a7a8bc" providerId="LiveId" clId="{BDE79E58-CF9F-41CC-8448-05BBBD3001C6}" dt="2020-05-28T02:47:56.292" v="942" actId="478"/>
          <ac:spMkLst>
            <pc:docMk/>
            <pc:sldMk cId="0" sldId="259"/>
            <ac:spMk id="1942" creationId="{00000000-0000-0000-0000-000000000000}"/>
          </ac:spMkLst>
        </pc:spChg>
        <pc:spChg chg="del">
          <ac:chgData name="Trenny Mongar" userId="f3235382a4a7a8bc" providerId="LiveId" clId="{BDE79E58-CF9F-41CC-8448-05BBBD3001C6}" dt="2020-05-28T02:47:56.292" v="942" actId="478"/>
          <ac:spMkLst>
            <pc:docMk/>
            <pc:sldMk cId="0" sldId="259"/>
            <ac:spMk id="1943" creationId="{00000000-0000-0000-0000-000000000000}"/>
          </ac:spMkLst>
        </pc:spChg>
        <pc:spChg chg="del">
          <ac:chgData name="Trenny Mongar" userId="f3235382a4a7a8bc" providerId="LiveId" clId="{BDE79E58-CF9F-41CC-8448-05BBBD3001C6}" dt="2020-05-28T02:47:56.292" v="942" actId="478"/>
          <ac:spMkLst>
            <pc:docMk/>
            <pc:sldMk cId="0" sldId="259"/>
            <ac:spMk id="1944" creationId="{00000000-0000-0000-0000-000000000000}"/>
          </ac:spMkLst>
        </pc:spChg>
        <pc:spChg chg="del">
          <ac:chgData name="Trenny Mongar" userId="f3235382a4a7a8bc" providerId="LiveId" clId="{BDE79E58-CF9F-41CC-8448-05BBBD3001C6}" dt="2020-05-28T02:47:56.292" v="942" actId="478"/>
          <ac:spMkLst>
            <pc:docMk/>
            <pc:sldMk cId="0" sldId="259"/>
            <ac:spMk id="1945" creationId="{00000000-0000-0000-0000-000000000000}"/>
          </ac:spMkLst>
        </pc:spChg>
        <pc:spChg chg="del">
          <ac:chgData name="Trenny Mongar" userId="f3235382a4a7a8bc" providerId="LiveId" clId="{BDE79E58-CF9F-41CC-8448-05BBBD3001C6}" dt="2020-05-28T02:47:56.292" v="942" actId="478"/>
          <ac:spMkLst>
            <pc:docMk/>
            <pc:sldMk cId="0" sldId="259"/>
            <ac:spMk id="1946" creationId="{00000000-0000-0000-0000-000000000000}"/>
          </ac:spMkLst>
        </pc:spChg>
        <pc:spChg chg="del">
          <ac:chgData name="Trenny Mongar" userId="f3235382a4a7a8bc" providerId="LiveId" clId="{BDE79E58-CF9F-41CC-8448-05BBBD3001C6}" dt="2020-05-28T02:47:56.292" v="942" actId="478"/>
          <ac:spMkLst>
            <pc:docMk/>
            <pc:sldMk cId="0" sldId="259"/>
            <ac:spMk id="1947" creationId="{00000000-0000-0000-0000-000000000000}"/>
          </ac:spMkLst>
        </pc:spChg>
        <pc:spChg chg="del">
          <ac:chgData name="Trenny Mongar" userId="f3235382a4a7a8bc" providerId="LiveId" clId="{BDE79E58-CF9F-41CC-8448-05BBBD3001C6}" dt="2020-05-28T02:47:56.292" v="942" actId="478"/>
          <ac:spMkLst>
            <pc:docMk/>
            <pc:sldMk cId="0" sldId="259"/>
            <ac:spMk id="1948" creationId="{00000000-0000-0000-0000-000000000000}"/>
          </ac:spMkLst>
        </pc:spChg>
        <pc:spChg chg="del">
          <ac:chgData name="Trenny Mongar" userId="f3235382a4a7a8bc" providerId="LiveId" clId="{BDE79E58-CF9F-41CC-8448-05BBBD3001C6}" dt="2020-05-28T02:47:56.292" v="942" actId="478"/>
          <ac:spMkLst>
            <pc:docMk/>
            <pc:sldMk cId="0" sldId="259"/>
            <ac:spMk id="1949" creationId="{00000000-0000-0000-0000-000000000000}"/>
          </ac:spMkLst>
        </pc:spChg>
        <pc:spChg chg="del">
          <ac:chgData name="Trenny Mongar" userId="f3235382a4a7a8bc" providerId="LiveId" clId="{BDE79E58-CF9F-41CC-8448-05BBBD3001C6}" dt="2020-05-28T02:47:56.292" v="942" actId="478"/>
          <ac:spMkLst>
            <pc:docMk/>
            <pc:sldMk cId="0" sldId="259"/>
            <ac:spMk id="1950" creationId="{00000000-0000-0000-0000-000000000000}"/>
          </ac:spMkLst>
        </pc:spChg>
        <pc:spChg chg="del">
          <ac:chgData name="Trenny Mongar" userId="f3235382a4a7a8bc" providerId="LiveId" clId="{BDE79E58-CF9F-41CC-8448-05BBBD3001C6}" dt="2020-05-28T02:47:56.292" v="942" actId="478"/>
          <ac:spMkLst>
            <pc:docMk/>
            <pc:sldMk cId="0" sldId="259"/>
            <ac:spMk id="1951" creationId="{00000000-0000-0000-0000-000000000000}"/>
          </ac:spMkLst>
        </pc:spChg>
        <pc:spChg chg="del">
          <ac:chgData name="Trenny Mongar" userId="f3235382a4a7a8bc" providerId="LiveId" clId="{BDE79E58-CF9F-41CC-8448-05BBBD3001C6}" dt="2020-05-28T02:47:56.292" v="942" actId="478"/>
          <ac:spMkLst>
            <pc:docMk/>
            <pc:sldMk cId="0" sldId="259"/>
            <ac:spMk id="1952" creationId="{00000000-0000-0000-0000-000000000000}"/>
          </ac:spMkLst>
        </pc:spChg>
        <pc:spChg chg="del">
          <ac:chgData name="Trenny Mongar" userId="f3235382a4a7a8bc" providerId="LiveId" clId="{BDE79E58-CF9F-41CC-8448-05BBBD3001C6}" dt="2020-05-28T02:47:56.292" v="942" actId="478"/>
          <ac:spMkLst>
            <pc:docMk/>
            <pc:sldMk cId="0" sldId="259"/>
            <ac:spMk id="1953" creationId="{00000000-0000-0000-0000-000000000000}"/>
          </ac:spMkLst>
        </pc:spChg>
        <pc:spChg chg="del">
          <ac:chgData name="Trenny Mongar" userId="f3235382a4a7a8bc" providerId="LiveId" clId="{BDE79E58-CF9F-41CC-8448-05BBBD3001C6}" dt="2020-05-28T02:47:56.292" v="942" actId="478"/>
          <ac:spMkLst>
            <pc:docMk/>
            <pc:sldMk cId="0" sldId="259"/>
            <ac:spMk id="1954" creationId="{00000000-0000-0000-0000-000000000000}"/>
          </ac:spMkLst>
        </pc:spChg>
        <pc:spChg chg="del">
          <ac:chgData name="Trenny Mongar" userId="f3235382a4a7a8bc" providerId="LiveId" clId="{BDE79E58-CF9F-41CC-8448-05BBBD3001C6}" dt="2020-05-28T02:47:56.292" v="942" actId="478"/>
          <ac:spMkLst>
            <pc:docMk/>
            <pc:sldMk cId="0" sldId="259"/>
            <ac:spMk id="1955" creationId="{00000000-0000-0000-0000-000000000000}"/>
          </ac:spMkLst>
        </pc:spChg>
        <pc:spChg chg="del">
          <ac:chgData name="Trenny Mongar" userId="f3235382a4a7a8bc" providerId="LiveId" clId="{BDE79E58-CF9F-41CC-8448-05BBBD3001C6}" dt="2020-05-28T02:47:56.292" v="942" actId="478"/>
          <ac:spMkLst>
            <pc:docMk/>
            <pc:sldMk cId="0" sldId="259"/>
            <ac:spMk id="1956" creationId="{00000000-0000-0000-0000-000000000000}"/>
          </ac:spMkLst>
        </pc:spChg>
        <pc:spChg chg="del">
          <ac:chgData name="Trenny Mongar" userId="f3235382a4a7a8bc" providerId="LiveId" clId="{BDE79E58-CF9F-41CC-8448-05BBBD3001C6}" dt="2020-05-28T02:47:56.292" v="942" actId="478"/>
          <ac:spMkLst>
            <pc:docMk/>
            <pc:sldMk cId="0" sldId="259"/>
            <ac:spMk id="1957" creationId="{00000000-0000-0000-0000-000000000000}"/>
          </ac:spMkLst>
        </pc:spChg>
        <pc:spChg chg="del">
          <ac:chgData name="Trenny Mongar" userId="f3235382a4a7a8bc" providerId="LiveId" clId="{BDE79E58-CF9F-41CC-8448-05BBBD3001C6}" dt="2020-05-28T02:47:56.292" v="942" actId="478"/>
          <ac:spMkLst>
            <pc:docMk/>
            <pc:sldMk cId="0" sldId="259"/>
            <ac:spMk id="1958" creationId="{00000000-0000-0000-0000-000000000000}"/>
          </ac:spMkLst>
        </pc:spChg>
        <pc:spChg chg="del">
          <ac:chgData name="Trenny Mongar" userId="f3235382a4a7a8bc" providerId="LiveId" clId="{BDE79E58-CF9F-41CC-8448-05BBBD3001C6}" dt="2020-05-28T02:47:56.292" v="942" actId="478"/>
          <ac:spMkLst>
            <pc:docMk/>
            <pc:sldMk cId="0" sldId="259"/>
            <ac:spMk id="1959" creationId="{00000000-0000-0000-0000-000000000000}"/>
          </ac:spMkLst>
        </pc:spChg>
        <pc:spChg chg="del">
          <ac:chgData name="Trenny Mongar" userId="f3235382a4a7a8bc" providerId="LiveId" clId="{BDE79E58-CF9F-41CC-8448-05BBBD3001C6}" dt="2020-05-28T02:47:56.292" v="942" actId="478"/>
          <ac:spMkLst>
            <pc:docMk/>
            <pc:sldMk cId="0" sldId="259"/>
            <ac:spMk id="1960" creationId="{00000000-0000-0000-0000-000000000000}"/>
          </ac:spMkLst>
        </pc:spChg>
        <pc:spChg chg="del">
          <ac:chgData name="Trenny Mongar" userId="f3235382a4a7a8bc" providerId="LiveId" clId="{BDE79E58-CF9F-41CC-8448-05BBBD3001C6}" dt="2020-05-28T02:47:56.292" v="942" actId="478"/>
          <ac:spMkLst>
            <pc:docMk/>
            <pc:sldMk cId="0" sldId="259"/>
            <ac:spMk id="1961" creationId="{00000000-0000-0000-0000-000000000000}"/>
          </ac:spMkLst>
        </pc:spChg>
        <pc:spChg chg="del">
          <ac:chgData name="Trenny Mongar" userId="f3235382a4a7a8bc" providerId="LiveId" clId="{BDE79E58-CF9F-41CC-8448-05BBBD3001C6}" dt="2020-05-28T02:47:56.292" v="942" actId="478"/>
          <ac:spMkLst>
            <pc:docMk/>
            <pc:sldMk cId="0" sldId="259"/>
            <ac:spMk id="1962" creationId="{00000000-0000-0000-0000-000000000000}"/>
          </ac:spMkLst>
        </pc:spChg>
        <pc:spChg chg="del">
          <ac:chgData name="Trenny Mongar" userId="f3235382a4a7a8bc" providerId="LiveId" clId="{BDE79E58-CF9F-41CC-8448-05BBBD3001C6}" dt="2020-05-28T02:47:56.292" v="942" actId="478"/>
          <ac:spMkLst>
            <pc:docMk/>
            <pc:sldMk cId="0" sldId="259"/>
            <ac:spMk id="1963" creationId="{00000000-0000-0000-0000-000000000000}"/>
          </ac:spMkLst>
        </pc:spChg>
        <pc:spChg chg="del">
          <ac:chgData name="Trenny Mongar" userId="f3235382a4a7a8bc" providerId="LiveId" clId="{BDE79E58-CF9F-41CC-8448-05BBBD3001C6}" dt="2020-05-28T02:47:56.292" v="942" actId="478"/>
          <ac:spMkLst>
            <pc:docMk/>
            <pc:sldMk cId="0" sldId="259"/>
            <ac:spMk id="1964" creationId="{00000000-0000-0000-0000-000000000000}"/>
          </ac:spMkLst>
        </pc:spChg>
        <pc:spChg chg="del">
          <ac:chgData name="Trenny Mongar" userId="f3235382a4a7a8bc" providerId="LiveId" clId="{BDE79E58-CF9F-41CC-8448-05BBBD3001C6}" dt="2020-05-28T02:47:56.292" v="942" actId="478"/>
          <ac:spMkLst>
            <pc:docMk/>
            <pc:sldMk cId="0" sldId="259"/>
            <ac:spMk id="1965" creationId="{00000000-0000-0000-0000-000000000000}"/>
          </ac:spMkLst>
        </pc:spChg>
        <pc:spChg chg="del">
          <ac:chgData name="Trenny Mongar" userId="f3235382a4a7a8bc" providerId="LiveId" clId="{BDE79E58-CF9F-41CC-8448-05BBBD3001C6}" dt="2020-05-28T02:47:56.292" v="942" actId="478"/>
          <ac:spMkLst>
            <pc:docMk/>
            <pc:sldMk cId="0" sldId="259"/>
            <ac:spMk id="1966" creationId="{00000000-0000-0000-0000-000000000000}"/>
          </ac:spMkLst>
        </pc:spChg>
        <pc:spChg chg="del">
          <ac:chgData name="Trenny Mongar" userId="f3235382a4a7a8bc" providerId="LiveId" clId="{BDE79E58-CF9F-41CC-8448-05BBBD3001C6}" dt="2020-05-28T02:47:56.292" v="942" actId="478"/>
          <ac:spMkLst>
            <pc:docMk/>
            <pc:sldMk cId="0" sldId="259"/>
            <ac:spMk id="1967" creationId="{00000000-0000-0000-0000-000000000000}"/>
          </ac:spMkLst>
        </pc:spChg>
        <pc:spChg chg="del">
          <ac:chgData name="Trenny Mongar" userId="f3235382a4a7a8bc" providerId="LiveId" clId="{BDE79E58-CF9F-41CC-8448-05BBBD3001C6}" dt="2020-05-28T02:47:56.292" v="942" actId="478"/>
          <ac:spMkLst>
            <pc:docMk/>
            <pc:sldMk cId="0" sldId="259"/>
            <ac:spMk id="1968" creationId="{00000000-0000-0000-0000-000000000000}"/>
          </ac:spMkLst>
        </pc:spChg>
        <pc:spChg chg="del">
          <ac:chgData name="Trenny Mongar" userId="f3235382a4a7a8bc" providerId="LiveId" clId="{BDE79E58-CF9F-41CC-8448-05BBBD3001C6}" dt="2020-05-28T02:47:56.292" v="942" actId="478"/>
          <ac:spMkLst>
            <pc:docMk/>
            <pc:sldMk cId="0" sldId="259"/>
            <ac:spMk id="1969" creationId="{00000000-0000-0000-0000-000000000000}"/>
          </ac:spMkLst>
        </pc:spChg>
        <pc:spChg chg="del">
          <ac:chgData name="Trenny Mongar" userId="f3235382a4a7a8bc" providerId="LiveId" clId="{BDE79E58-CF9F-41CC-8448-05BBBD3001C6}" dt="2020-05-28T02:47:52.627" v="941" actId="478"/>
          <ac:spMkLst>
            <pc:docMk/>
            <pc:sldMk cId="0" sldId="259"/>
            <ac:spMk id="1970" creationId="{00000000-0000-0000-0000-000000000000}"/>
          </ac:spMkLst>
        </pc:spChg>
        <pc:spChg chg="del">
          <ac:chgData name="Trenny Mongar" userId="f3235382a4a7a8bc" providerId="LiveId" clId="{BDE79E58-CF9F-41CC-8448-05BBBD3001C6}" dt="2020-05-28T02:47:52.627" v="941" actId="478"/>
          <ac:spMkLst>
            <pc:docMk/>
            <pc:sldMk cId="0" sldId="259"/>
            <ac:spMk id="1971" creationId="{00000000-0000-0000-0000-000000000000}"/>
          </ac:spMkLst>
        </pc:spChg>
        <pc:spChg chg="del">
          <ac:chgData name="Trenny Mongar" userId="f3235382a4a7a8bc" providerId="LiveId" clId="{BDE79E58-CF9F-41CC-8448-05BBBD3001C6}" dt="2020-05-28T02:47:52.627" v="941" actId="478"/>
          <ac:spMkLst>
            <pc:docMk/>
            <pc:sldMk cId="0" sldId="259"/>
            <ac:spMk id="1972" creationId="{00000000-0000-0000-0000-000000000000}"/>
          </ac:spMkLst>
        </pc:spChg>
        <pc:spChg chg="del">
          <ac:chgData name="Trenny Mongar" userId="f3235382a4a7a8bc" providerId="LiveId" clId="{BDE79E58-CF9F-41CC-8448-05BBBD3001C6}" dt="2020-05-28T02:47:52.627" v="941" actId="478"/>
          <ac:spMkLst>
            <pc:docMk/>
            <pc:sldMk cId="0" sldId="259"/>
            <ac:spMk id="1973" creationId="{00000000-0000-0000-0000-000000000000}"/>
          </ac:spMkLst>
        </pc:spChg>
        <pc:spChg chg="del">
          <ac:chgData name="Trenny Mongar" userId="f3235382a4a7a8bc" providerId="LiveId" clId="{BDE79E58-CF9F-41CC-8448-05BBBD3001C6}" dt="2020-05-28T02:47:52.627" v="941" actId="478"/>
          <ac:spMkLst>
            <pc:docMk/>
            <pc:sldMk cId="0" sldId="259"/>
            <ac:spMk id="1974" creationId="{00000000-0000-0000-0000-000000000000}"/>
          </ac:spMkLst>
        </pc:spChg>
        <pc:spChg chg="del">
          <ac:chgData name="Trenny Mongar" userId="f3235382a4a7a8bc" providerId="LiveId" clId="{BDE79E58-CF9F-41CC-8448-05BBBD3001C6}" dt="2020-05-28T02:47:52.627" v="941" actId="478"/>
          <ac:spMkLst>
            <pc:docMk/>
            <pc:sldMk cId="0" sldId="259"/>
            <ac:spMk id="1975" creationId="{00000000-0000-0000-0000-000000000000}"/>
          </ac:spMkLst>
        </pc:spChg>
        <pc:spChg chg="del">
          <ac:chgData name="Trenny Mongar" userId="f3235382a4a7a8bc" providerId="LiveId" clId="{BDE79E58-CF9F-41CC-8448-05BBBD3001C6}" dt="2020-05-28T02:47:52.627" v="941" actId="478"/>
          <ac:spMkLst>
            <pc:docMk/>
            <pc:sldMk cId="0" sldId="259"/>
            <ac:spMk id="1976" creationId="{00000000-0000-0000-0000-000000000000}"/>
          </ac:spMkLst>
        </pc:spChg>
        <pc:spChg chg="del">
          <ac:chgData name="Trenny Mongar" userId="f3235382a4a7a8bc" providerId="LiveId" clId="{BDE79E58-CF9F-41CC-8448-05BBBD3001C6}" dt="2020-05-28T02:47:52.627" v="941" actId="478"/>
          <ac:spMkLst>
            <pc:docMk/>
            <pc:sldMk cId="0" sldId="259"/>
            <ac:spMk id="1977" creationId="{00000000-0000-0000-0000-000000000000}"/>
          </ac:spMkLst>
        </pc:spChg>
        <pc:spChg chg="del">
          <ac:chgData name="Trenny Mongar" userId="f3235382a4a7a8bc" providerId="LiveId" clId="{BDE79E58-CF9F-41CC-8448-05BBBD3001C6}" dt="2020-05-28T02:47:52.627" v="941" actId="478"/>
          <ac:spMkLst>
            <pc:docMk/>
            <pc:sldMk cId="0" sldId="259"/>
            <ac:spMk id="1978" creationId="{00000000-0000-0000-0000-000000000000}"/>
          </ac:spMkLst>
        </pc:spChg>
        <pc:spChg chg="del">
          <ac:chgData name="Trenny Mongar" userId="f3235382a4a7a8bc" providerId="LiveId" clId="{BDE79E58-CF9F-41CC-8448-05BBBD3001C6}" dt="2020-05-28T02:47:52.627" v="941" actId="478"/>
          <ac:spMkLst>
            <pc:docMk/>
            <pc:sldMk cId="0" sldId="259"/>
            <ac:spMk id="1979" creationId="{00000000-0000-0000-0000-000000000000}"/>
          </ac:spMkLst>
        </pc:spChg>
        <pc:spChg chg="del">
          <ac:chgData name="Trenny Mongar" userId="f3235382a4a7a8bc" providerId="LiveId" clId="{BDE79E58-CF9F-41CC-8448-05BBBD3001C6}" dt="2020-05-28T02:47:52.627" v="941" actId="478"/>
          <ac:spMkLst>
            <pc:docMk/>
            <pc:sldMk cId="0" sldId="259"/>
            <ac:spMk id="1980" creationId="{00000000-0000-0000-0000-000000000000}"/>
          </ac:spMkLst>
        </pc:spChg>
        <pc:spChg chg="del">
          <ac:chgData name="Trenny Mongar" userId="f3235382a4a7a8bc" providerId="LiveId" clId="{BDE79E58-CF9F-41CC-8448-05BBBD3001C6}" dt="2020-05-28T02:47:52.627" v="941" actId="478"/>
          <ac:spMkLst>
            <pc:docMk/>
            <pc:sldMk cId="0" sldId="259"/>
            <ac:spMk id="1981" creationId="{00000000-0000-0000-0000-000000000000}"/>
          </ac:spMkLst>
        </pc:spChg>
        <pc:spChg chg="del">
          <ac:chgData name="Trenny Mongar" userId="f3235382a4a7a8bc" providerId="LiveId" clId="{BDE79E58-CF9F-41CC-8448-05BBBD3001C6}" dt="2020-05-28T02:47:52.627" v="941" actId="478"/>
          <ac:spMkLst>
            <pc:docMk/>
            <pc:sldMk cId="0" sldId="259"/>
            <ac:spMk id="1982" creationId="{00000000-0000-0000-0000-000000000000}"/>
          </ac:spMkLst>
        </pc:spChg>
        <pc:spChg chg="del">
          <ac:chgData name="Trenny Mongar" userId="f3235382a4a7a8bc" providerId="LiveId" clId="{BDE79E58-CF9F-41CC-8448-05BBBD3001C6}" dt="2020-05-28T02:47:52.627" v="941" actId="478"/>
          <ac:spMkLst>
            <pc:docMk/>
            <pc:sldMk cId="0" sldId="259"/>
            <ac:spMk id="1983" creationId="{00000000-0000-0000-0000-000000000000}"/>
          </ac:spMkLst>
        </pc:spChg>
        <pc:spChg chg="del">
          <ac:chgData name="Trenny Mongar" userId="f3235382a4a7a8bc" providerId="LiveId" clId="{BDE79E58-CF9F-41CC-8448-05BBBD3001C6}" dt="2020-05-28T02:47:52.627" v="941" actId="478"/>
          <ac:spMkLst>
            <pc:docMk/>
            <pc:sldMk cId="0" sldId="259"/>
            <ac:spMk id="1984" creationId="{00000000-0000-0000-0000-000000000000}"/>
          </ac:spMkLst>
        </pc:spChg>
        <pc:spChg chg="del">
          <ac:chgData name="Trenny Mongar" userId="f3235382a4a7a8bc" providerId="LiveId" clId="{BDE79E58-CF9F-41CC-8448-05BBBD3001C6}" dt="2020-05-28T02:47:52.627" v="941" actId="478"/>
          <ac:spMkLst>
            <pc:docMk/>
            <pc:sldMk cId="0" sldId="259"/>
            <ac:spMk id="1985" creationId="{00000000-0000-0000-0000-000000000000}"/>
          </ac:spMkLst>
        </pc:spChg>
        <pc:spChg chg="del">
          <ac:chgData name="Trenny Mongar" userId="f3235382a4a7a8bc" providerId="LiveId" clId="{BDE79E58-CF9F-41CC-8448-05BBBD3001C6}" dt="2020-05-28T02:47:52.627" v="941" actId="478"/>
          <ac:spMkLst>
            <pc:docMk/>
            <pc:sldMk cId="0" sldId="259"/>
            <ac:spMk id="1986" creationId="{00000000-0000-0000-0000-000000000000}"/>
          </ac:spMkLst>
        </pc:spChg>
        <pc:spChg chg="del">
          <ac:chgData name="Trenny Mongar" userId="f3235382a4a7a8bc" providerId="LiveId" clId="{BDE79E58-CF9F-41CC-8448-05BBBD3001C6}" dt="2020-05-28T02:47:52.627" v="941" actId="478"/>
          <ac:spMkLst>
            <pc:docMk/>
            <pc:sldMk cId="0" sldId="259"/>
            <ac:spMk id="1987" creationId="{00000000-0000-0000-0000-000000000000}"/>
          </ac:spMkLst>
        </pc:spChg>
        <pc:spChg chg="del">
          <ac:chgData name="Trenny Mongar" userId="f3235382a4a7a8bc" providerId="LiveId" clId="{BDE79E58-CF9F-41CC-8448-05BBBD3001C6}" dt="2020-05-28T02:47:52.627" v="941" actId="478"/>
          <ac:spMkLst>
            <pc:docMk/>
            <pc:sldMk cId="0" sldId="259"/>
            <ac:spMk id="1988" creationId="{00000000-0000-0000-0000-000000000000}"/>
          </ac:spMkLst>
        </pc:spChg>
        <pc:spChg chg="del">
          <ac:chgData name="Trenny Mongar" userId="f3235382a4a7a8bc" providerId="LiveId" clId="{BDE79E58-CF9F-41CC-8448-05BBBD3001C6}" dt="2020-05-28T02:47:52.627" v="941" actId="478"/>
          <ac:spMkLst>
            <pc:docMk/>
            <pc:sldMk cId="0" sldId="259"/>
            <ac:spMk id="1989" creationId="{00000000-0000-0000-0000-000000000000}"/>
          </ac:spMkLst>
        </pc:spChg>
        <pc:spChg chg="del">
          <ac:chgData name="Trenny Mongar" userId="f3235382a4a7a8bc" providerId="LiveId" clId="{BDE79E58-CF9F-41CC-8448-05BBBD3001C6}" dt="2020-05-28T02:47:52.627" v="941" actId="478"/>
          <ac:spMkLst>
            <pc:docMk/>
            <pc:sldMk cId="0" sldId="259"/>
            <ac:spMk id="1990" creationId="{00000000-0000-0000-0000-000000000000}"/>
          </ac:spMkLst>
        </pc:spChg>
        <pc:spChg chg="del">
          <ac:chgData name="Trenny Mongar" userId="f3235382a4a7a8bc" providerId="LiveId" clId="{BDE79E58-CF9F-41CC-8448-05BBBD3001C6}" dt="2020-05-28T02:47:52.627" v="941" actId="478"/>
          <ac:spMkLst>
            <pc:docMk/>
            <pc:sldMk cId="0" sldId="259"/>
            <ac:spMk id="1991" creationId="{00000000-0000-0000-0000-000000000000}"/>
          </ac:spMkLst>
        </pc:spChg>
        <pc:spChg chg="del">
          <ac:chgData name="Trenny Mongar" userId="f3235382a4a7a8bc" providerId="LiveId" clId="{BDE79E58-CF9F-41CC-8448-05BBBD3001C6}" dt="2020-05-28T02:47:52.627" v="941" actId="478"/>
          <ac:spMkLst>
            <pc:docMk/>
            <pc:sldMk cId="0" sldId="259"/>
            <ac:spMk id="1992" creationId="{00000000-0000-0000-0000-000000000000}"/>
          </ac:spMkLst>
        </pc:spChg>
        <pc:spChg chg="del">
          <ac:chgData name="Trenny Mongar" userId="f3235382a4a7a8bc" providerId="LiveId" clId="{BDE79E58-CF9F-41CC-8448-05BBBD3001C6}" dt="2020-05-28T02:47:52.627" v="941" actId="478"/>
          <ac:spMkLst>
            <pc:docMk/>
            <pc:sldMk cId="0" sldId="259"/>
            <ac:spMk id="1993" creationId="{00000000-0000-0000-0000-000000000000}"/>
          </ac:spMkLst>
        </pc:spChg>
        <pc:spChg chg="del">
          <ac:chgData name="Trenny Mongar" userId="f3235382a4a7a8bc" providerId="LiveId" clId="{BDE79E58-CF9F-41CC-8448-05BBBD3001C6}" dt="2020-05-28T02:47:52.627" v="941" actId="478"/>
          <ac:spMkLst>
            <pc:docMk/>
            <pc:sldMk cId="0" sldId="259"/>
            <ac:spMk id="1994" creationId="{00000000-0000-0000-0000-000000000000}"/>
          </ac:spMkLst>
        </pc:spChg>
        <pc:spChg chg="del">
          <ac:chgData name="Trenny Mongar" userId="f3235382a4a7a8bc" providerId="LiveId" clId="{BDE79E58-CF9F-41CC-8448-05BBBD3001C6}" dt="2020-05-28T02:47:52.627" v="941" actId="478"/>
          <ac:spMkLst>
            <pc:docMk/>
            <pc:sldMk cId="0" sldId="259"/>
            <ac:spMk id="1995" creationId="{00000000-0000-0000-0000-000000000000}"/>
          </ac:spMkLst>
        </pc:spChg>
        <pc:spChg chg="del">
          <ac:chgData name="Trenny Mongar" userId="f3235382a4a7a8bc" providerId="LiveId" clId="{BDE79E58-CF9F-41CC-8448-05BBBD3001C6}" dt="2020-05-28T02:47:52.627" v="941" actId="478"/>
          <ac:spMkLst>
            <pc:docMk/>
            <pc:sldMk cId="0" sldId="259"/>
            <ac:spMk id="1996" creationId="{00000000-0000-0000-0000-000000000000}"/>
          </ac:spMkLst>
        </pc:spChg>
        <pc:spChg chg="del">
          <ac:chgData name="Trenny Mongar" userId="f3235382a4a7a8bc" providerId="LiveId" clId="{BDE79E58-CF9F-41CC-8448-05BBBD3001C6}" dt="2020-05-28T02:47:52.627" v="941" actId="478"/>
          <ac:spMkLst>
            <pc:docMk/>
            <pc:sldMk cId="0" sldId="259"/>
            <ac:spMk id="1997" creationId="{00000000-0000-0000-0000-000000000000}"/>
          </ac:spMkLst>
        </pc:spChg>
        <pc:spChg chg="del">
          <ac:chgData name="Trenny Mongar" userId="f3235382a4a7a8bc" providerId="LiveId" clId="{BDE79E58-CF9F-41CC-8448-05BBBD3001C6}" dt="2020-05-28T02:47:52.627" v="941" actId="478"/>
          <ac:spMkLst>
            <pc:docMk/>
            <pc:sldMk cId="0" sldId="259"/>
            <ac:spMk id="1998" creationId="{00000000-0000-0000-0000-000000000000}"/>
          </ac:spMkLst>
        </pc:spChg>
        <pc:spChg chg="del">
          <ac:chgData name="Trenny Mongar" userId="f3235382a4a7a8bc" providerId="LiveId" clId="{BDE79E58-CF9F-41CC-8448-05BBBD3001C6}" dt="2020-05-28T02:47:52.627" v="941" actId="478"/>
          <ac:spMkLst>
            <pc:docMk/>
            <pc:sldMk cId="0" sldId="259"/>
            <ac:spMk id="1999" creationId="{00000000-0000-0000-0000-000000000000}"/>
          </ac:spMkLst>
        </pc:spChg>
        <pc:spChg chg="del">
          <ac:chgData name="Trenny Mongar" userId="f3235382a4a7a8bc" providerId="LiveId" clId="{BDE79E58-CF9F-41CC-8448-05BBBD3001C6}" dt="2020-05-28T02:47:52.627" v="941" actId="478"/>
          <ac:spMkLst>
            <pc:docMk/>
            <pc:sldMk cId="0" sldId="259"/>
            <ac:spMk id="2000" creationId="{00000000-0000-0000-0000-000000000000}"/>
          </ac:spMkLst>
        </pc:spChg>
        <pc:spChg chg="del">
          <ac:chgData name="Trenny Mongar" userId="f3235382a4a7a8bc" providerId="LiveId" clId="{BDE79E58-CF9F-41CC-8448-05BBBD3001C6}" dt="2020-05-28T02:47:52.627" v="941" actId="478"/>
          <ac:spMkLst>
            <pc:docMk/>
            <pc:sldMk cId="0" sldId="259"/>
            <ac:spMk id="2001" creationId="{00000000-0000-0000-0000-000000000000}"/>
          </ac:spMkLst>
        </pc:spChg>
        <pc:spChg chg="del">
          <ac:chgData name="Trenny Mongar" userId="f3235382a4a7a8bc" providerId="LiveId" clId="{BDE79E58-CF9F-41CC-8448-05BBBD3001C6}" dt="2020-05-28T02:47:52.627" v="941" actId="478"/>
          <ac:spMkLst>
            <pc:docMk/>
            <pc:sldMk cId="0" sldId="259"/>
            <ac:spMk id="2002" creationId="{00000000-0000-0000-0000-000000000000}"/>
          </ac:spMkLst>
        </pc:spChg>
        <pc:spChg chg="del">
          <ac:chgData name="Trenny Mongar" userId="f3235382a4a7a8bc" providerId="LiveId" clId="{BDE79E58-CF9F-41CC-8448-05BBBD3001C6}" dt="2020-05-28T02:47:52.627" v="941" actId="478"/>
          <ac:spMkLst>
            <pc:docMk/>
            <pc:sldMk cId="0" sldId="259"/>
            <ac:spMk id="2003" creationId="{00000000-0000-0000-0000-000000000000}"/>
          </ac:spMkLst>
        </pc:spChg>
        <pc:spChg chg="del">
          <ac:chgData name="Trenny Mongar" userId="f3235382a4a7a8bc" providerId="LiveId" clId="{BDE79E58-CF9F-41CC-8448-05BBBD3001C6}" dt="2020-05-28T02:47:52.627" v="941" actId="478"/>
          <ac:spMkLst>
            <pc:docMk/>
            <pc:sldMk cId="0" sldId="259"/>
            <ac:spMk id="2004" creationId="{00000000-0000-0000-0000-000000000000}"/>
          </ac:spMkLst>
        </pc:spChg>
        <pc:spChg chg="del">
          <ac:chgData name="Trenny Mongar" userId="f3235382a4a7a8bc" providerId="LiveId" clId="{BDE79E58-CF9F-41CC-8448-05BBBD3001C6}" dt="2020-05-28T02:47:52.627" v="941" actId="478"/>
          <ac:spMkLst>
            <pc:docMk/>
            <pc:sldMk cId="0" sldId="259"/>
            <ac:spMk id="2005" creationId="{00000000-0000-0000-0000-000000000000}"/>
          </ac:spMkLst>
        </pc:spChg>
        <pc:spChg chg="del">
          <ac:chgData name="Trenny Mongar" userId="f3235382a4a7a8bc" providerId="LiveId" clId="{BDE79E58-CF9F-41CC-8448-05BBBD3001C6}" dt="2020-05-28T02:47:52.627" v="941" actId="478"/>
          <ac:spMkLst>
            <pc:docMk/>
            <pc:sldMk cId="0" sldId="259"/>
            <ac:spMk id="2006" creationId="{00000000-0000-0000-0000-000000000000}"/>
          </ac:spMkLst>
        </pc:spChg>
        <pc:spChg chg="del">
          <ac:chgData name="Trenny Mongar" userId="f3235382a4a7a8bc" providerId="LiveId" clId="{BDE79E58-CF9F-41CC-8448-05BBBD3001C6}" dt="2020-05-28T02:47:52.627" v="941" actId="478"/>
          <ac:spMkLst>
            <pc:docMk/>
            <pc:sldMk cId="0" sldId="259"/>
            <ac:spMk id="2007" creationId="{00000000-0000-0000-0000-000000000000}"/>
          </ac:spMkLst>
        </pc:spChg>
        <pc:spChg chg="del">
          <ac:chgData name="Trenny Mongar" userId="f3235382a4a7a8bc" providerId="LiveId" clId="{BDE79E58-CF9F-41CC-8448-05BBBD3001C6}" dt="2020-05-28T02:47:52.627" v="941" actId="478"/>
          <ac:spMkLst>
            <pc:docMk/>
            <pc:sldMk cId="0" sldId="259"/>
            <ac:spMk id="2008" creationId="{00000000-0000-0000-0000-000000000000}"/>
          </ac:spMkLst>
        </pc:spChg>
        <pc:spChg chg="del">
          <ac:chgData name="Trenny Mongar" userId="f3235382a4a7a8bc" providerId="LiveId" clId="{BDE79E58-CF9F-41CC-8448-05BBBD3001C6}" dt="2020-05-28T02:47:52.627" v="941" actId="478"/>
          <ac:spMkLst>
            <pc:docMk/>
            <pc:sldMk cId="0" sldId="259"/>
            <ac:spMk id="2009" creationId="{00000000-0000-0000-0000-000000000000}"/>
          </ac:spMkLst>
        </pc:spChg>
        <pc:spChg chg="del">
          <ac:chgData name="Trenny Mongar" userId="f3235382a4a7a8bc" providerId="LiveId" clId="{BDE79E58-CF9F-41CC-8448-05BBBD3001C6}" dt="2020-05-28T02:47:52.627" v="941" actId="478"/>
          <ac:spMkLst>
            <pc:docMk/>
            <pc:sldMk cId="0" sldId="259"/>
            <ac:spMk id="2010" creationId="{00000000-0000-0000-0000-000000000000}"/>
          </ac:spMkLst>
        </pc:spChg>
        <pc:spChg chg="del">
          <ac:chgData name="Trenny Mongar" userId="f3235382a4a7a8bc" providerId="LiveId" clId="{BDE79E58-CF9F-41CC-8448-05BBBD3001C6}" dt="2020-05-28T02:47:52.627" v="941" actId="478"/>
          <ac:spMkLst>
            <pc:docMk/>
            <pc:sldMk cId="0" sldId="259"/>
            <ac:spMk id="2011" creationId="{00000000-0000-0000-0000-000000000000}"/>
          </ac:spMkLst>
        </pc:spChg>
        <pc:spChg chg="del">
          <ac:chgData name="Trenny Mongar" userId="f3235382a4a7a8bc" providerId="LiveId" clId="{BDE79E58-CF9F-41CC-8448-05BBBD3001C6}" dt="2020-05-28T02:47:52.627" v="941" actId="478"/>
          <ac:spMkLst>
            <pc:docMk/>
            <pc:sldMk cId="0" sldId="259"/>
            <ac:spMk id="2012" creationId="{00000000-0000-0000-0000-000000000000}"/>
          </ac:spMkLst>
        </pc:spChg>
        <pc:spChg chg="del">
          <ac:chgData name="Trenny Mongar" userId="f3235382a4a7a8bc" providerId="LiveId" clId="{BDE79E58-CF9F-41CC-8448-05BBBD3001C6}" dt="2020-05-28T02:47:52.627" v="941" actId="478"/>
          <ac:spMkLst>
            <pc:docMk/>
            <pc:sldMk cId="0" sldId="259"/>
            <ac:spMk id="2013" creationId="{00000000-0000-0000-0000-000000000000}"/>
          </ac:spMkLst>
        </pc:spChg>
        <pc:spChg chg="del">
          <ac:chgData name="Trenny Mongar" userId="f3235382a4a7a8bc" providerId="LiveId" clId="{BDE79E58-CF9F-41CC-8448-05BBBD3001C6}" dt="2020-05-28T02:47:52.627" v="941" actId="478"/>
          <ac:spMkLst>
            <pc:docMk/>
            <pc:sldMk cId="0" sldId="259"/>
            <ac:spMk id="2014" creationId="{00000000-0000-0000-0000-000000000000}"/>
          </ac:spMkLst>
        </pc:spChg>
        <pc:spChg chg="del">
          <ac:chgData name="Trenny Mongar" userId="f3235382a4a7a8bc" providerId="LiveId" clId="{BDE79E58-CF9F-41CC-8448-05BBBD3001C6}" dt="2020-05-28T02:47:52.627" v="941" actId="478"/>
          <ac:spMkLst>
            <pc:docMk/>
            <pc:sldMk cId="0" sldId="259"/>
            <ac:spMk id="2015" creationId="{00000000-0000-0000-0000-000000000000}"/>
          </ac:spMkLst>
        </pc:spChg>
        <pc:spChg chg="del">
          <ac:chgData name="Trenny Mongar" userId="f3235382a4a7a8bc" providerId="LiveId" clId="{BDE79E58-CF9F-41CC-8448-05BBBD3001C6}" dt="2020-05-28T02:47:52.627" v="941" actId="478"/>
          <ac:spMkLst>
            <pc:docMk/>
            <pc:sldMk cId="0" sldId="259"/>
            <ac:spMk id="2016" creationId="{00000000-0000-0000-0000-000000000000}"/>
          </ac:spMkLst>
        </pc:spChg>
        <pc:spChg chg="del">
          <ac:chgData name="Trenny Mongar" userId="f3235382a4a7a8bc" providerId="LiveId" clId="{BDE79E58-CF9F-41CC-8448-05BBBD3001C6}" dt="2020-05-28T02:47:52.627" v="941" actId="478"/>
          <ac:spMkLst>
            <pc:docMk/>
            <pc:sldMk cId="0" sldId="259"/>
            <ac:spMk id="2017" creationId="{00000000-0000-0000-0000-000000000000}"/>
          </ac:spMkLst>
        </pc:spChg>
        <pc:spChg chg="del">
          <ac:chgData name="Trenny Mongar" userId="f3235382a4a7a8bc" providerId="LiveId" clId="{BDE79E58-CF9F-41CC-8448-05BBBD3001C6}" dt="2020-05-28T02:47:52.627" v="941" actId="478"/>
          <ac:spMkLst>
            <pc:docMk/>
            <pc:sldMk cId="0" sldId="259"/>
            <ac:spMk id="2018" creationId="{00000000-0000-0000-0000-000000000000}"/>
          </ac:spMkLst>
        </pc:spChg>
        <pc:spChg chg="del">
          <ac:chgData name="Trenny Mongar" userId="f3235382a4a7a8bc" providerId="LiveId" clId="{BDE79E58-CF9F-41CC-8448-05BBBD3001C6}" dt="2020-05-28T02:47:52.627" v="941" actId="478"/>
          <ac:spMkLst>
            <pc:docMk/>
            <pc:sldMk cId="0" sldId="259"/>
            <ac:spMk id="2019" creationId="{00000000-0000-0000-0000-000000000000}"/>
          </ac:spMkLst>
        </pc:spChg>
        <pc:spChg chg="del">
          <ac:chgData name="Trenny Mongar" userId="f3235382a4a7a8bc" providerId="LiveId" clId="{BDE79E58-CF9F-41CC-8448-05BBBD3001C6}" dt="2020-05-28T02:47:52.627" v="941" actId="478"/>
          <ac:spMkLst>
            <pc:docMk/>
            <pc:sldMk cId="0" sldId="259"/>
            <ac:spMk id="2020" creationId="{00000000-0000-0000-0000-000000000000}"/>
          </ac:spMkLst>
        </pc:spChg>
        <pc:spChg chg="del">
          <ac:chgData name="Trenny Mongar" userId="f3235382a4a7a8bc" providerId="LiveId" clId="{BDE79E58-CF9F-41CC-8448-05BBBD3001C6}" dt="2020-05-28T02:47:52.627" v="941" actId="478"/>
          <ac:spMkLst>
            <pc:docMk/>
            <pc:sldMk cId="0" sldId="259"/>
            <ac:spMk id="2021" creationId="{00000000-0000-0000-0000-000000000000}"/>
          </ac:spMkLst>
        </pc:spChg>
        <pc:spChg chg="del">
          <ac:chgData name="Trenny Mongar" userId="f3235382a4a7a8bc" providerId="LiveId" clId="{BDE79E58-CF9F-41CC-8448-05BBBD3001C6}" dt="2020-05-28T02:47:52.627" v="941" actId="478"/>
          <ac:spMkLst>
            <pc:docMk/>
            <pc:sldMk cId="0" sldId="259"/>
            <ac:spMk id="2022" creationId="{00000000-0000-0000-0000-000000000000}"/>
          </ac:spMkLst>
        </pc:spChg>
        <pc:spChg chg="del">
          <ac:chgData name="Trenny Mongar" userId="f3235382a4a7a8bc" providerId="LiveId" clId="{BDE79E58-CF9F-41CC-8448-05BBBD3001C6}" dt="2020-05-28T02:47:52.627" v="941" actId="478"/>
          <ac:spMkLst>
            <pc:docMk/>
            <pc:sldMk cId="0" sldId="259"/>
            <ac:spMk id="2023" creationId="{00000000-0000-0000-0000-000000000000}"/>
          </ac:spMkLst>
        </pc:spChg>
        <pc:spChg chg="del">
          <ac:chgData name="Trenny Mongar" userId="f3235382a4a7a8bc" providerId="LiveId" clId="{BDE79E58-CF9F-41CC-8448-05BBBD3001C6}" dt="2020-05-28T02:47:52.627" v="941" actId="478"/>
          <ac:spMkLst>
            <pc:docMk/>
            <pc:sldMk cId="0" sldId="259"/>
            <ac:spMk id="2024" creationId="{00000000-0000-0000-0000-000000000000}"/>
          </ac:spMkLst>
        </pc:spChg>
        <pc:spChg chg="del">
          <ac:chgData name="Trenny Mongar" userId="f3235382a4a7a8bc" providerId="LiveId" clId="{BDE79E58-CF9F-41CC-8448-05BBBD3001C6}" dt="2020-05-28T02:47:52.627" v="941" actId="478"/>
          <ac:spMkLst>
            <pc:docMk/>
            <pc:sldMk cId="0" sldId="259"/>
            <ac:spMk id="2025" creationId="{00000000-0000-0000-0000-000000000000}"/>
          </ac:spMkLst>
        </pc:spChg>
        <pc:spChg chg="del">
          <ac:chgData name="Trenny Mongar" userId="f3235382a4a7a8bc" providerId="LiveId" clId="{BDE79E58-CF9F-41CC-8448-05BBBD3001C6}" dt="2020-05-28T02:47:52.627" v="941" actId="478"/>
          <ac:spMkLst>
            <pc:docMk/>
            <pc:sldMk cId="0" sldId="259"/>
            <ac:spMk id="2026" creationId="{00000000-0000-0000-0000-000000000000}"/>
          </ac:spMkLst>
        </pc:spChg>
        <pc:spChg chg="del">
          <ac:chgData name="Trenny Mongar" userId="f3235382a4a7a8bc" providerId="LiveId" clId="{BDE79E58-CF9F-41CC-8448-05BBBD3001C6}" dt="2020-05-28T02:47:52.627" v="941" actId="478"/>
          <ac:spMkLst>
            <pc:docMk/>
            <pc:sldMk cId="0" sldId="259"/>
            <ac:spMk id="2027" creationId="{00000000-0000-0000-0000-000000000000}"/>
          </ac:spMkLst>
        </pc:spChg>
        <pc:spChg chg="del">
          <ac:chgData name="Trenny Mongar" userId="f3235382a4a7a8bc" providerId="LiveId" clId="{BDE79E58-CF9F-41CC-8448-05BBBD3001C6}" dt="2020-05-28T02:47:52.627" v="941" actId="478"/>
          <ac:spMkLst>
            <pc:docMk/>
            <pc:sldMk cId="0" sldId="259"/>
            <ac:spMk id="2028" creationId="{00000000-0000-0000-0000-000000000000}"/>
          </ac:spMkLst>
        </pc:spChg>
        <pc:spChg chg="del">
          <ac:chgData name="Trenny Mongar" userId="f3235382a4a7a8bc" providerId="LiveId" clId="{BDE79E58-CF9F-41CC-8448-05BBBD3001C6}" dt="2020-05-28T02:47:52.627" v="941" actId="478"/>
          <ac:spMkLst>
            <pc:docMk/>
            <pc:sldMk cId="0" sldId="259"/>
            <ac:spMk id="2029" creationId="{00000000-0000-0000-0000-000000000000}"/>
          </ac:spMkLst>
        </pc:spChg>
        <pc:spChg chg="del">
          <ac:chgData name="Trenny Mongar" userId="f3235382a4a7a8bc" providerId="LiveId" clId="{BDE79E58-CF9F-41CC-8448-05BBBD3001C6}" dt="2020-05-28T02:47:52.627" v="941" actId="478"/>
          <ac:spMkLst>
            <pc:docMk/>
            <pc:sldMk cId="0" sldId="259"/>
            <ac:spMk id="2030" creationId="{00000000-0000-0000-0000-000000000000}"/>
          </ac:spMkLst>
        </pc:spChg>
        <pc:spChg chg="del">
          <ac:chgData name="Trenny Mongar" userId="f3235382a4a7a8bc" providerId="LiveId" clId="{BDE79E58-CF9F-41CC-8448-05BBBD3001C6}" dt="2020-05-28T02:47:52.627" v="941" actId="478"/>
          <ac:spMkLst>
            <pc:docMk/>
            <pc:sldMk cId="0" sldId="259"/>
            <ac:spMk id="2031" creationId="{00000000-0000-0000-0000-000000000000}"/>
          </ac:spMkLst>
        </pc:spChg>
        <pc:spChg chg="del">
          <ac:chgData name="Trenny Mongar" userId="f3235382a4a7a8bc" providerId="LiveId" clId="{BDE79E58-CF9F-41CC-8448-05BBBD3001C6}" dt="2020-05-28T02:47:52.627" v="941" actId="478"/>
          <ac:spMkLst>
            <pc:docMk/>
            <pc:sldMk cId="0" sldId="259"/>
            <ac:spMk id="2032" creationId="{00000000-0000-0000-0000-000000000000}"/>
          </ac:spMkLst>
        </pc:spChg>
        <pc:spChg chg="del">
          <ac:chgData name="Trenny Mongar" userId="f3235382a4a7a8bc" providerId="LiveId" clId="{BDE79E58-CF9F-41CC-8448-05BBBD3001C6}" dt="2020-05-28T02:47:52.627" v="941" actId="478"/>
          <ac:spMkLst>
            <pc:docMk/>
            <pc:sldMk cId="0" sldId="259"/>
            <ac:spMk id="2033" creationId="{00000000-0000-0000-0000-000000000000}"/>
          </ac:spMkLst>
        </pc:spChg>
        <pc:spChg chg="del">
          <ac:chgData name="Trenny Mongar" userId="f3235382a4a7a8bc" providerId="LiveId" clId="{BDE79E58-CF9F-41CC-8448-05BBBD3001C6}" dt="2020-05-28T02:47:52.627" v="941" actId="478"/>
          <ac:spMkLst>
            <pc:docMk/>
            <pc:sldMk cId="0" sldId="259"/>
            <ac:spMk id="2034" creationId="{00000000-0000-0000-0000-000000000000}"/>
          </ac:spMkLst>
        </pc:spChg>
        <pc:spChg chg="del">
          <ac:chgData name="Trenny Mongar" userId="f3235382a4a7a8bc" providerId="LiveId" clId="{BDE79E58-CF9F-41CC-8448-05BBBD3001C6}" dt="2020-05-28T02:47:52.627" v="941" actId="478"/>
          <ac:spMkLst>
            <pc:docMk/>
            <pc:sldMk cId="0" sldId="259"/>
            <ac:spMk id="2035" creationId="{00000000-0000-0000-0000-000000000000}"/>
          </ac:spMkLst>
        </pc:spChg>
        <pc:spChg chg="del">
          <ac:chgData name="Trenny Mongar" userId="f3235382a4a7a8bc" providerId="LiveId" clId="{BDE79E58-CF9F-41CC-8448-05BBBD3001C6}" dt="2020-05-28T02:47:52.627" v="941" actId="478"/>
          <ac:spMkLst>
            <pc:docMk/>
            <pc:sldMk cId="0" sldId="259"/>
            <ac:spMk id="2036" creationId="{00000000-0000-0000-0000-000000000000}"/>
          </ac:spMkLst>
        </pc:spChg>
        <pc:spChg chg="del">
          <ac:chgData name="Trenny Mongar" userId="f3235382a4a7a8bc" providerId="LiveId" clId="{BDE79E58-CF9F-41CC-8448-05BBBD3001C6}" dt="2020-05-28T02:47:52.627" v="941" actId="478"/>
          <ac:spMkLst>
            <pc:docMk/>
            <pc:sldMk cId="0" sldId="259"/>
            <ac:spMk id="2037" creationId="{00000000-0000-0000-0000-000000000000}"/>
          </ac:spMkLst>
        </pc:spChg>
        <pc:spChg chg="del">
          <ac:chgData name="Trenny Mongar" userId="f3235382a4a7a8bc" providerId="LiveId" clId="{BDE79E58-CF9F-41CC-8448-05BBBD3001C6}" dt="2020-05-28T02:47:52.627" v="941" actId="478"/>
          <ac:spMkLst>
            <pc:docMk/>
            <pc:sldMk cId="0" sldId="259"/>
            <ac:spMk id="2038" creationId="{00000000-0000-0000-0000-000000000000}"/>
          </ac:spMkLst>
        </pc:spChg>
        <pc:spChg chg="del">
          <ac:chgData name="Trenny Mongar" userId="f3235382a4a7a8bc" providerId="LiveId" clId="{BDE79E58-CF9F-41CC-8448-05BBBD3001C6}" dt="2020-05-28T02:47:52.627" v="941" actId="478"/>
          <ac:spMkLst>
            <pc:docMk/>
            <pc:sldMk cId="0" sldId="259"/>
            <ac:spMk id="2039" creationId="{00000000-0000-0000-0000-000000000000}"/>
          </ac:spMkLst>
        </pc:spChg>
        <pc:spChg chg="del">
          <ac:chgData name="Trenny Mongar" userId="f3235382a4a7a8bc" providerId="LiveId" clId="{BDE79E58-CF9F-41CC-8448-05BBBD3001C6}" dt="2020-05-28T02:47:52.627" v="941" actId="478"/>
          <ac:spMkLst>
            <pc:docMk/>
            <pc:sldMk cId="0" sldId="259"/>
            <ac:spMk id="2040" creationId="{00000000-0000-0000-0000-000000000000}"/>
          </ac:spMkLst>
        </pc:spChg>
        <pc:spChg chg="del">
          <ac:chgData name="Trenny Mongar" userId="f3235382a4a7a8bc" providerId="LiveId" clId="{BDE79E58-CF9F-41CC-8448-05BBBD3001C6}" dt="2020-05-28T02:47:52.627" v="941" actId="478"/>
          <ac:spMkLst>
            <pc:docMk/>
            <pc:sldMk cId="0" sldId="259"/>
            <ac:spMk id="2041" creationId="{00000000-0000-0000-0000-000000000000}"/>
          </ac:spMkLst>
        </pc:spChg>
        <pc:spChg chg="del">
          <ac:chgData name="Trenny Mongar" userId="f3235382a4a7a8bc" providerId="LiveId" clId="{BDE79E58-CF9F-41CC-8448-05BBBD3001C6}" dt="2020-05-28T02:47:52.627" v="941" actId="478"/>
          <ac:spMkLst>
            <pc:docMk/>
            <pc:sldMk cId="0" sldId="259"/>
            <ac:spMk id="2042" creationId="{00000000-0000-0000-0000-000000000000}"/>
          </ac:spMkLst>
        </pc:spChg>
        <pc:spChg chg="del">
          <ac:chgData name="Trenny Mongar" userId="f3235382a4a7a8bc" providerId="LiveId" clId="{BDE79E58-CF9F-41CC-8448-05BBBD3001C6}" dt="2020-05-28T02:47:52.627" v="941" actId="478"/>
          <ac:spMkLst>
            <pc:docMk/>
            <pc:sldMk cId="0" sldId="259"/>
            <ac:spMk id="2043" creationId="{00000000-0000-0000-0000-000000000000}"/>
          </ac:spMkLst>
        </pc:spChg>
        <pc:spChg chg="del">
          <ac:chgData name="Trenny Mongar" userId="f3235382a4a7a8bc" providerId="LiveId" clId="{BDE79E58-CF9F-41CC-8448-05BBBD3001C6}" dt="2020-05-28T02:47:52.627" v="941" actId="478"/>
          <ac:spMkLst>
            <pc:docMk/>
            <pc:sldMk cId="0" sldId="259"/>
            <ac:spMk id="2044" creationId="{00000000-0000-0000-0000-000000000000}"/>
          </ac:spMkLst>
        </pc:spChg>
        <pc:spChg chg="del">
          <ac:chgData name="Trenny Mongar" userId="f3235382a4a7a8bc" providerId="LiveId" clId="{BDE79E58-CF9F-41CC-8448-05BBBD3001C6}" dt="2020-05-28T02:47:52.627" v="941" actId="478"/>
          <ac:spMkLst>
            <pc:docMk/>
            <pc:sldMk cId="0" sldId="259"/>
            <ac:spMk id="2045" creationId="{00000000-0000-0000-0000-000000000000}"/>
          </ac:spMkLst>
        </pc:spChg>
        <pc:spChg chg="del">
          <ac:chgData name="Trenny Mongar" userId="f3235382a4a7a8bc" providerId="LiveId" clId="{BDE79E58-CF9F-41CC-8448-05BBBD3001C6}" dt="2020-05-28T02:47:52.627" v="941" actId="478"/>
          <ac:spMkLst>
            <pc:docMk/>
            <pc:sldMk cId="0" sldId="259"/>
            <ac:spMk id="2046" creationId="{00000000-0000-0000-0000-000000000000}"/>
          </ac:spMkLst>
        </pc:spChg>
        <pc:spChg chg="del">
          <ac:chgData name="Trenny Mongar" userId="f3235382a4a7a8bc" providerId="LiveId" clId="{BDE79E58-CF9F-41CC-8448-05BBBD3001C6}" dt="2020-05-28T02:47:52.627" v="941" actId="478"/>
          <ac:spMkLst>
            <pc:docMk/>
            <pc:sldMk cId="0" sldId="259"/>
            <ac:spMk id="2047" creationId="{00000000-0000-0000-0000-000000000000}"/>
          </ac:spMkLst>
        </pc:spChg>
        <pc:spChg chg="del">
          <ac:chgData name="Trenny Mongar" userId="f3235382a4a7a8bc" providerId="LiveId" clId="{BDE79E58-CF9F-41CC-8448-05BBBD3001C6}" dt="2020-05-28T02:47:52.627" v="941" actId="478"/>
          <ac:spMkLst>
            <pc:docMk/>
            <pc:sldMk cId="0" sldId="259"/>
            <ac:spMk id="2048" creationId="{00000000-0000-0000-0000-000000000000}"/>
          </ac:spMkLst>
        </pc:spChg>
        <pc:spChg chg="del">
          <ac:chgData name="Trenny Mongar" userId="f3235382a4a7a8bc" providerId="LiveId" clId="{BDE79E58-CF9F-41CC-8448-05BBBD3001C6}" dt="2020-05-28T02:47:52.627" v="941" actId="478"/>
          <ac:spMkLst>
            <pc:docMk/>
            <pc:sldMk cId="0" sldId="259"/>
            <ac:spMk id="2049" creationId="{00000000-0000-0000-0000-000000000000}"/>
          </ac:spMkLst>
        </pc:spChg>
        <pc:spChg chg="del">
          <ac:chgData name="Trenny Mongar" userId="f3235382a4a7a8bc" providerId="LiveId" clId="{BDE79E58-CF9F-41CC-8448-05BBBD3001C6}" dt="2020-05-28T02:47:52.627" v="941" actId="478"/>
          <ac:spMkLst>
            <pc:docMk/>
            <pc:sldMk cId="0" sldId="259"/>
            <ac:spMk id="2050" creationId="{00000000-0000-0000-0000-000000000000}"/>
          </ac:spMkLst>
        </pc:spChg>
        <pc:spChg chg="del">
          <ac:chgData name="Trenny Mongar" userId="f3235382a4a7a8bc" providerId="LiveId" clId="{BDE79E58-CF9F-41CC-8448-05BBBD3001C6}" dt="2020-05-28T02:47:52.627" v="941" actId="478"/>
          <ac:spMkLst>
            <pc:docMk/>
            <pc:sldMk cId="0" sldId="259"/>
            <ac:spMk id="2051" creationId="{00000000-0000-0000-0000-000000000000}"/>
          </ac:spMkLst>
        </pc:spChg>
        <pc:spChg chg="del">
          <ac:chgData name="Trenny Mongar" userId="f3235382a4a7a8bc" providerId="LiveId" clId="{BDE79E58-CF9F-41CC-8448-05BBBD3001C6}" dt="2020-05-28T02:47:52.627" v="941" actId="478"/>
          <ac:spMkLst>
            <pc:docMk/>
            <pc:sldMk cId="0" sldId="259"/>
            <ac:spMk id="2052" creationId="{00000000-0000-0000-0000-000000000000}"/>
          </ac:spMkLst>
        </pc:spChg>
        <pc:spChg chg="del">
          <ac:chgData name="Trenny Mongar" userId="f3235382a4a7a8bc" providerId="LiveId" clId="{BDE79E58-CF9F-41CC-8448-05BBBD3001C6}" dt="2020-05-28T02:47:52.627" v="941" actId="478"/>
          <ac:spMkLst>
            <pc:docMk/>
            <pc:sldMk cId="0" sldId="259"/>
            <ac:spMk id="2053" creationId="{00000000-0000-0000-0000-000000000000}"/>
          </ac:spMkLst>
        </pc:spChg>
        <pc:spChg chg="del">
          <ac:chgData name="Trenny Mongar" userId="f3235382a4a7a8bc" providerId="LiveId" clId="{BDE79E58-CF9F-41CC-8448-05BBBD3001C6}" dt="2020-05-28T02:47:52.627" v="941" actId="478"/>
          <ac:spMkLst>
            <pc:docMk/>
            <pc:sldMk cId="0" sldId="259"/>
            <ac:spMk id="2054" creationId="{00000000-0000-0000-0000-000000000000}"/>
          </ac:spMkLst>
        </pc:spChg>
        <pc:spChg chg="del">
          <ac:chgData name="Trenny Mongar" userId="f3235382a4a7a8bc" providerId="LiveId" clId="{BDE79E58-CF9F-41CC-8448-05BBBD3001C6}" dt="2020-05-28T02:47:52.627" v="941" actId="478"/>
          <ac:spMkLst>
            <pc:docMk/>
            <pc:sldMk cId="0" sldId="259"/>
            <ac:spMk id="2055" creationId="{00000000-0000-0000-0000-000000000000}"/>
          </ac:spMkLst>
        </pc:spChg>
        <pc:spChg chg="del">
          <ac:chgData name="Trenny Mongar" userId="f3235382a4a7a8bc" providerId="LiveId" clId="{BDE79E58-CF9F-41CC-8448-05BBBD3001C6}" dt="2020-05-28T02:47:52.627" v="941" actId="478"/>
          <ac:spMkLst>
            <pc:docMk/>
            <pc:sldMk cId="0" sldId="259"/>
            <ac:spMk id="2056" creationId="{00000000-0000-0000-0000-000000000000}"/>
          </ac:spMkLst>
        </pc:spChg>
        <pc:spChg chg="del">
          <ac:chgData name="Trenny Mongar" userId="f3235382a4a7a8bc" providerId="LiveId" clId="{BDE79E58-CF9F-41CC-8448-05BBBD3001C6}" dt="2020-05-28T02:47:52.627" v="941" actId="478"/>
          <ac:spMkLst>
            <pc:docMk/>
            <pc:sldMk cId="0" sldId="259"/>
            <ac:spMk id="2057" creationId="{00000000-0000-0000-0000-000000000000}"/>
          </ac:spMkLst>
        </pc:spChg>
        <pc:spChg chg="del">
          <ac:chgData name="Trenny Mongar" userId="f3235382a4a7a8bc" providerId="LiveId" clId="{BDE79E58-CF9F-41CC-8448-05BBBD3001C6}" dt="2020-05-28T02:47:52.627" v="941" actId="478"/>
          <ac:spMkLst>
            <pc:docMk/>
            <pc:sldMk cId="0" sldId="259"/>
            <ac:spMk id="2058" creationId="{00000000-0000-0000-0000-000000000000}"/>
          </ac:spMkLst>
        </pc:spChg>
        <pc:spChg chg="del">
          <ac:chgData name="Trenny Mongar" userId="f3235382a4a7a8bc" providerId="LiveId" clId="{BDE79E58-CF9F-41CC-8448-05BBBD3001C6}" dt="2020-05-28T02:47:52.627" v="941" actId="478"/>
          <ac:spMkLst>
            <pc:docMk/>
            <pc:sldMk cId="0" sldId="259"/>
            <ac:spMk id="2059" creationId="{00000000-0000-0000-0000-000000000000}"/>
          </ac:spMkLst>
        </pc:spChg>
        <pc:spChg chg="del">
          <ac:chgData name="Trenny Mongar" userId="f3235382a4a7a8bc" providerId="LiveId" clId="{BDE79E58-CF9F-41CC-8448-05BBBD3001C6}" dt="2020-05-28T02:47:52.627" v="941" actId="478"/>
          <ac:spMkLst>
            <pc:docMk/>
            <pc:sldMk cId="0" sldId="259"/>
            <ac:spMk id="2060" creationId="{00000000-0000-0000-0000-000000000000}"/>
          </ac:spMkLst>
        </pc:spChg>
        <pc:spChg chg="del">
          <ac:chgData name="Trenny Mongar" userId="f3235382a4a7a8bc" providerId="LiveId" clId="{BDE79E58-CF9F-41CC-8448-05BBBD3001C6}" dt="2020-05-28T02:47:52.627" v="941" actId="478"/>
          <ac:spMkLst>
            <pc:docMk/>
            <pc:sldMk cId="0" sldId="259"/>
            <ac:spMk id="2061" creationId="{00000000-0000-0000-0000-000000000000}"/>
          </ac:spMkLst>
        </pc:spChg>
        <pc:spChg chg="del">
          <ac:chgData name="Trenny Mongar" userId="f3235382a4a7a8bc" providerId="LiveId" clId="{BDE79E58-CF9F-41CC-8448-05BBBD3001C6}" dt="2020-05-28T02:47:52.627" v="941" actId="478"/>
          <ac:spMkLst>
            <pc:docMk/>
            <pc:sldMk cId="0" sldId="259"/>
            <ac:spMk id="2062" creationId="{00000000-0000-0000-0000-000000000000}"/>
          </ac:spMkLst>
        </pc:spChg>
        <pc:spChg chg="del">
          <ac:chgData name="Trenny Mongar" userId="f3235382a4a7a8bc" providerId="LiveId" clId="{BDE79E58-CF9F-41CC-8448-05BBBD3001C6}" dt="2020-05-28T02:47:52.627" v="941" actId="478"/>
          <ac:spMkLst>
            <pc:docMk/>
            <pc:sldMk cId="0" sldId="259"/>
            <ac:spMk id="2063" creationId="{00000000-0000-0000-0000-000000000000}"/>
          </ac:spMkLst>
        </pc:spChg>
        <pc:spChg chg="del">
          <ac:chgData name="Trenny Mongar" userId="f3235382a4a7a8bc" providerId="LiveId" clId="{BDE79E58-CF9F-41CC-8448-05BBBD3001C6}" dt="2020-05-28T02:47:52.627" v="941" actId="478"/>
          <ac:spMkLst>
            <pc:docMk/>
            <pc:sldMk cId="0" sldId="259"/>
            <ac:spMk id="2064" creationId="{00000000-0000-0000-0000-000000000000}"/>
          </ac:spMkLst>
        </pc:spChg>
        <pc:spChg chg="del">
          <ac:chgData name="Trenny Mongar" userId="f3235382a4a7a8bc" providerId="LiveId" clId="{BDE79E58-CF9F-41CC-8448-05BBBD3001C6}" dt="2020-05-28T02:47:52.627" v="941" actId="478"/>
          <ac:spMkLst>
            <pc:docMk/>
            <pc:sldMk cId="0" sldId="259"/>
            <ac:spMk id="2065" creationId="{00000000-0000-0000-0000-000000000000}"/>
          </ac:spMkLst>
        </pc:spChg>
        <pc:spChg chg="del">
          <ac:chgData name="Trenny Mongar" userId="f3235382a4a7a8bc" providerId="LiveId" clId="{BDE79E58-CF9F-41CC-8448-05BBBD3001C6}" dt="2020-05-28T02:47:52.627" v="941" actId="478"/>
          <ac:spMkLst>
            <pc:docMk/>
            <pc:sldMk cId="0" sldId="259"/>
            <ac:spMk id="2066" creationId="{00000000-0000-0000-0000-000000000000}"/>
          </ac:spMkLst>
        </pc:spChg>
        <pc:spChg chg="del">
          <ac:chgData name="Trenny Mongar" userId="f3235382a4a7a8bc" providerId="LiveId" clId="{BDE79E58-CF9F-41CC-8448-05BBBD3001C6}" dt="2020-05-28T02:47:52.627" v="941" actId="478"/>
          <ac:spMkLst>
            <pc:docMk/>
            <pc:sldMk cId="0" sldId="259"/>
            <ac:spMk id="2067" creationId="{00000000-0000-0000-0000-000000000000}"/>
          </ac:spMkLst>
        </pc:spChg>
        <pc:spChg chg="del">
          <ac:chgData name="Trenny Mongar" userId="f3235382a4a7a8bc" providerId="LiveId" clId="{BDE79E58-CF9F-41CC-8448-05BBBD3001C6}" dt="2020-05-28T02:47:52.627" v="941" actId="478"/>
          <ac:spMkLst>
            <pc:docMk/>
            <pc:sldMk cId="0" sldId="259"/>
            <ac:spMk id="2068" creationId="{00000000-0000-0000-0000-000000000000}"/>
          </ac:spMkLst>
        </pc:spChg>
        <pc:spChg chg="del">
          <ac:chgData name="Trenny Mongar" userId="f3235382a4a7a8bc" providerId="LiveId" clId="{BDE79E58-CF9F-41CC-8448-05BBBD3001C6}" dt="2020-05-28T02:47:52.627" v="941" actId="478"/>
          <ac:spMkLst>
            <pc:docMk/>
            <pc:sldMk cId="0" sldId="259"/>
            <ac:spMk id="2069" creationId="{00000000-0000-0000-0000-000000000000}"/>
          </ac:spMkLst>
        </pc:spChg>
        <pc:spChg chg="del">
          <ac:chgData name="Trenny Mongar" userId="f3235382a4a7a8bc" providerId="LiveId" clId="{BDE79E58-CF9F-41CC-8448-05BBBD3001C6}" dt="2020-05-28T02:47:52.627" v="941" actId="478"/>
          <ac:spMkLst>
            <pc:docMk/>
            <pc:sldMk cId="0" sldId="259"/>
            <ac:spMk id="2070" creationId="{00000000-0000-0000-0000-000000000000}"/>
          </ac:spMkLst>
        </pc:spChg>
        <pc:spChg chg="del">
          <ac:chgData name="Trenny Mongar" userId="f3235382a4a7a8bc" providerId="LiveId" clId="{BDE79E58-CF9F-41CC-8448-05BBBD3001C6}" dt="2020-05-28T02:47:52.627" v="941" actId="478"/>
          <ac:spMkLst>
            <pc:docMk/>
            <pc:sldMk cId="0" sldId="259"/>
            <ac:spMk id="2071" creationId="{00000000-0000-0000-0000-000000000000}"/>
          </ac:spMkLst>
        </pc:spChg>
        <pc:spChg chg="del">
          <ac:chgData name="Trenny Mongar" userId="f3235382a4a7a8bc" providerId="LiveId" clId="{BDE79E58-CF9F-41CC-8448-05BBBD3001C6}" dt="2020-05-28T02:47:52.627" v="941" actId="478"/>
          <ac:spMkLst>
            <pc:docMk/>
            <pc:sldMk cId="0" sldId="259"/>
            <ac:spMk id="2072" creationId="{00000000-0000-0000-0000-000000000000}"/>
          </ac:spMkLst>
        </pc:spChg>
        <pc:spChg chg="del">
          <ac:chgData name="Trenny Mongar" userId="f3235382a4a7a8bc" providerId="LiveId" clId="{BDE79E58-CF9F-41CC-8448-05BBBD3001C6}" dt="2020-05-28T02:47:52.627" v="941" actId="478"/>
          <ac:spMkLst>
            <pc:docMk/>
            <pc:sldMk cId="0" sldId="259"/>
            <ac:spMk id="2073" creationId="{00000000-0000-0000-0000-000000000000}"/>
          </ac:spMkLst>
        </pc:spChg>
        <pc:spChg chg="del">
          <ac:chgData name="Trenny Mongar" userId="f3235382a4a7a8bc" providerId="LiveId" clId="{BDE79E58-CF9F-41CC-8448-05BBBD3001C6}" dt="2020-05-28T02:47:52.627" v="941" actId="478"/>
          <ac:spMkLst>
            <pc:docMk/>
            <pc:sldMk cId="0" sldId="259"/>
            <ac:spMk id="2074" creationId="{00000000-0000-0000-0000-000000000000}"/>
          </ac:spMkLst>
        </pc:spChg>
        <pc:spChg chg="del">
          <ac:chgData name="Trenny Mongar" userId="f3235382a4a7a8bc" providerId="LiveId" clId="{BDE79E58-CF9F-41CC-8448-05BBBD3001C6}" dt="2020-05-28T02:47:52.627" v="941" actId="478"/>
          <ac:spMkLst>
            <pc:docMk/>
            <pc:sldMk cId="0" sldId="259"/>
            <ac:spMk id="2075" creationId="{00000000-0000-0000-0000-000000000000}"/>
          </ac:spMkLst>
        </pc:spChg>
        <pc:spChg chg="del">
          <ac:chgData name="Trenny Mongar" userId="f3235382a4a7a8bc" providerId="LiveId" clId="{BDE79E58-CF9F-41CC-8448-05BBBD3001C6}" dt="2020-05-28T02:47:52.627" v="941" actId="478"/>
          <ac:spMkLst>
            <pc:docMk/>
            <pc:sldMk cId="0" sldId="259"/>
            <ac:spMk id="2076" creationId="{00000000-0000-0000-0000-000000000000}"/>
          </ac:spMkLst>
        </pc:spChg>
        <pc:spChg chg="del">
          <ac:chgData name="Trenny Mongar" userId="f3235382a4a7a8bc" providerId="LiveId" clId="{BDE79E58-CF9F-41CC-8448-05BBBD3001C6}" dt="2020-05-28T02:47:52.627" v="941" actId="478"/>
          <ac:spMkLst>
            <pc:docMk/>
            <pc:sldMk cId="0" sldId="259"/>
            <ac:spMk id="2077" creationId="{00000000-0000-0000-0000-000000000000}"/>
          </ac:spMkLst>
        </pc:spChg>
        <pc:spChg chg="del">
          <ac:chgData name="Trenny Mongar" userId="f3235382a4a7a8bc" providerId="LiveId" clId="{BDE79E58-CF9F-41CC-8448-05BBBD3001C6}" dt="2020-05-28T02:47:52.627" v="941" actId="478"/>
          <ac:spMkLst>
            <pc:docMk/>
            <pc:sldMk cId="0" sldId="259"/>
            <ac:spMk id="2078" creationId="{00000000-0000-0000-0000-000000000000}"/>
          </ac:spMkLst>
        </pc:spChg>
        <pc:spChg chg="del">
          <ac:chgData name="Trenny Mongar" userId="f3235382a4a7a8bc" providerId="LiveId" clId="{BDE79E58-CF9F-41CC-8448-05BBBD3001C6}" dt="2020-05-28T02:47:52.627" v="941" actId="478"/>
          <ac:spMkLst>
            <pc:docMk/>
            <pc:sldMk cId="0" sldId="259"/>
            <ac:spMk id="2079" creationId="{00000000-0000-0000-0000-000000000000}"/>
          </ac:spMkLst>
        </pc:spChg>
        <pc:spChg chg="del">
          <ac:chgData name="Trenny Mongar" userId="f3235382a4a7a8bc" providerId="LiveId" clId="{BDE79E58-CF9F-41CC-8448-05BBBD3001C6}" dt="2020-05-28T02:47:52.627" v="941" actId="478"/>
          <ac:spMkLst>
            <pc:docMk/>
            <pc:sldMk cId="0" sldId="259"/>
            <ac:spMk id="2080" creationId="{00000000-0000-0000-0000-000000000000}"/>
          </ac:spMkLst>
        </pc:spChg>
        <pc:spChg chg="del">
          <ac:chgData name="Trenny Mongar" userId="f3235382a4a7a8bc" providerId="LiveId" clId="{BDE79E58-CF9F-41CC-8448-05BBBD3001C6}" dt="2020-05-28T02:47:52.627" v="941" actId="478"/>
          <ac:spMkLst>
            <pc:docMk/>
            <pc:sldMk cId="0" sldId="259"/>
            <ac:spMk id="2081" creationId="{00000000-0000-0000-0000-000000000000}"/>
          </ac:spMkLst>
        </pc:spChg>
        <pc:spChg chg="del">
          <ac:chgData name="Trenny Mongar" userId="f3235382a4a7a8bc" providerId="LiveId" clId="{BDE79E58-CF9F-41CC-8448-05BBBD3001C6}" dt="2020-05-28T02:47:52.627" v="941" actId="478"/>
          <ac:spMkLst>
            <pc:docMk/>
            <pc:sldMk cId="0" sldId="259"/>
            <ac:spMk id="2082" creationId="{00000000-0000-0000-0000-000000000000}"/>
          </ac:spMkLst>
        </pc:spChg>
        <pc:spChg chg="del">
          <ac:chgData name="Trenny Mongar" userId="f3235382a4a7a8bc" providerId="LiveId" clId="{BDE79E58-CF9F-41CC-8448-05BBBD3001C6}" dt="2020-05-28T02:47:52.627" v="941" actId="478"/>
          <ac:spMkLst>
            <pc:docMk/>
            <pc:sldMk cId="0" sldId="259"/>
            <ac:spMk id="2083" creationId="{00000000-0000-0000-0000-000000000000}"/>
          </ac:spMkLst>
        </pc:spChg>
        <pc:spChg chg="del">
          <ac:chgData name="Trenny Mongar" userId="f3235382a4a7a8bc" providerId="LiveId" clId="{BDE79E58-CF9F-41CC-8448-05BBBD3001C6}" dt="2020-05-28T02:47:52.627" v="941" actId="478"/>
          <ac:spMkLst>
            <pc:docMk/>
            <pc:sldMk cId="0" sldId="259"/>
            <ac:spMk id="2084" creationId="{00000000-0000-0000-0000-000000000000}"/>
          </ac:spMkLst>
        </pc:spChg>
        <pc:spChg chg="del">
          <ac:chgData name="Trenny Mongar" userId="f3235382a4a7a8bc" providerId="LiveId" clId="{BDE79E58-CF9F-41CC-8448-05BBBD3001C6}" dt="2020-05-28T02:47:52.627" v="941" actId="478"/>
          <ac:spMkLst>
            <pc:docMk/>
            <pc:sldMk cId="0" sldId="259"/>
            <ac:spMk id="2085" creationId="{00000000-0000-0000-0000-000000000000}"/>
          </ac:spMkLst>
        </pc:spChg>
        <pc:spChg chg="del">
          <ac:chgData name="Trenny Mongar" userId="f3235382a4a7a8bc" providerId="LiveId" clId="{BDE79E58-CF9F-41CC-8448-05BBBD3001C6}" dt="2020-05-28T02:47:52.627" v="941" actId="478"/>
          <ac:spMkLst>
            <pc:docMk/>
            <pc:sldMk cId="0" sldId="259"/>
            <ac:spMk id="2086" creationId="{00000000-0000-0000-0000-000000000000}"/>
          </ac:spMkLst>
        </pc:spChg>
        <pc:spChg chg="del">
          <ac:chgData name="Trenny Mongar" userId="f3235382a4a7a8bc" providerId="LiveId" clId="{BDE79E58-CF9F-41CC-8448-05BBBD3001C6}" dt="2020-05-28T02:47:52.627" v="941" actId="478"/>
          <ac:spMkLst>
            <pc:docMk/>
            <pc:sldMk cId="0" sldId="259"/>
            <ac:spMk id="2087" creationId="{00000000-0000-0000-0000-000000000000}"/>
          </ac:spMkLst>
        </pc:spChg>
        <pc:spChg chg="del">
          <ac:chgData name="Trenny Mongar" userId="f3235382a4a7a8bc" providerId="LiveId" clId="{BDE79E58-CF9F-41CC-8448-05BBBD3001C6}" dt="2020-05-28T02:47:52.627" v="941" actId="478"/>
          <ac:spMkLst>
            <pc:docMk/>
            <pc:sldMk cId="0" sldId="259"/>
            <ac:spMk id="2088" creationId="{00000000-0000-0000-0000-000000000000}"/>
          </ac:spMkLst>
        </pc:spChg>
        <pc:spChg chg="del">
          <ac:chgData name="Trenny Mongar" userId="f3235382a4a7a8bc" providerId="LiveId" clId="{BDE79E58-CF9F-41CC-8448-05BBBD3001C6}" dt="2020-05-28T02:47:52.627" v="941" actId="478"/>
          <ac:spMkLst>
            <pc:docMk/>
            <pc:sldMk cId="0" sldId="259"/>
            <ac:spMk id="2089" creationId="{00000000-0000-0000-0000-000000000000}"/>
          </ac:spMkLst>
        </pc:spChg>
        <pc:spChg chg="del">
          <ac:chgData name="Trenny Mongar" userId="f3235382a4a7a8bc" providerId="LiveId" clId="{BDE79E58-CF9F-41CC-8448-05BBBD3001C6}" dt="2020-05-28T02:47:52.627" v="941" actId="478"/>
          <ac:spMkLst>
            <pc:docMk/>
            <pc:sldMk cId="0" sldId="259"/>
            <ac:spMk id="2090" creationId="{00000000-0000-0000-0000-000000000000}"/>
          </ac:spMkLst>
        </pc:spChg>
        <pc:spChg chg="del">
          <ac:chgData name="Trenny Mongar" userId="f3235382a4a7a8bc" providerId="LiveId" clId="{BDE79E58-CF9F-41CC-8448-05BBBD3001C6}" dt="2020-05-28T02:47:52.627" v="941" actId="478"/>
          <ac:spMkLst>
            <pc:docMk/>
            <pc:sldMk cId="0" sldId="259"/>
            <ac:spMk id="2091" creationId="{00000000-0000-0000-0000-000000000000}"/>
          </ac:spMkLst>
        </pc:spChg>
        <pc:spChg chg="del">
          <ac:chgData name="Trenny Mongar" userId="f3235382a4a7a8bc" providerId="LiveId" clId="{BDE79E58-CF9F-41CC-8448-05BBBD3001C6}" dt="2020-05-28T02:47:52.627" v="941" actId="478"/>
          <ac:spMkLst>
            <pc:docMk/>
            <pc:sldMk cId="0" sldId="259"/>
            <ac:spMk id="2092" creationId="{00000000-0000-0000-0000-000000000000}"/>
          </ac:spMkLst>
        </pc:spChg>
        <pc:spChg chg="del">
          <ac:chgData name="Trenny Mongar" userId="f3235382a4a7a8bc" providerId="LiveId" clId="{BDE79E58-CF9F-41CC-8448-05BBBD3001C6}" dt="2020-05-28T02:47:52.627" v="941" actId="478"/>
          <ac:spMkLst>
            <pc:docMk/>
            <pc:sldMk cId="0" sldId="259"/>
            <ac:spMk id="2093" creationId="{00000000-0000-0000-0000-000000000000}"/>
          </ac:spMkLst>
        </pc:spChg>
        <pc:spChg chg="del">
          <ac:chgData name="Trenny Mongar" userId="f3235382a4a7a8bc" providerId="LiveId" clId="{BDE79E58-CF9F-41CC-8448-05BBBD3001C6}" dt="2020-05-28T02:47:52.627" v="941" actId="478"/>
          <ac:spMkLst>
            <pc:docMk/>
            <pc:sldMk cId="0" sldId="259"/>
            <ac:spMk id="2094" creationId="{00000000-0000-0000-0000-000000000000}"/>
          </ac:spMkLst>
        </pc:spChg>
        <pc:spChg chg="del">
          <ac:chgData name="Trenny Mongar" userId="f3235382a4a7a8bc" providerId="LiveId" clId="{BDE79E58-CF9F-41CC-8448-05BBBD3001C6}" dt="2020-05-28T02:47:52.627" v="941" actId="478"/>
          <ac:spMkLst>
            <pc:docMk/>
            <pc:sldMk cId="0" sldId="259"/>
            <ac:spMk id="2095" creationId="{00000000-0000-0000-0000-000000000000}"/>
          </ac:spMkLst>
        </pc:spChg>
        <pc:spChg chg="del">
          <ac:chgData name="Trenny Mongar" userId="f3235382a4a7a8bc" providerId="LiveId" clId="{BDE79E58-CF9F-41CC-8448-05BBBD3001C6}" dt="2020-05-28T02:47:52.627" v="941" actId="478"/>
          <ac:spMkLst>
            <pc:docMk/>
            <pc:sldMk cId="0" sldId="259"/>
            <ac:spMk id="2096" creationId="{00000000-0000-0000-0000-000000000000}"/>
          </ac:spMkLst>
        </pc:spChg>
        <pc:spChg chg="del">
          <ac:chgData name="Trenny Mongar" userId="f3235382a4a7a8bc" providerId="LiveId" clId="{BDE79E58-CF9F-41CC-8448-05BBBD3001C6}" dt="2020-05-28T02:47:52.627" v="941" actId="478"/>
          <ac:spMkLst>
            <pc:docMk/>
            <pc:sldMk cId="0" sldId="259"/>
            <ac:spMk id="2097" creationId="{00000000-0000-0000-0000-000000000000}"/>
          </ac:spMkLst>
        </pc:spChg>
        <pc:spChg chg="del">
          <ac:chgData name="Trenny Mongar" userId="f3235382a4a7a8bc" providerId="LiveId" clId="{BDE79E58-CF9F-41CC-8448-05BBBD3001C6}" dt="2020-05-28T02:47:52.627" v="941" actId="478"/>
          <ac:spMkLst>
            <pc:docMk/>
            <pc:sldMk cId="0" sldId="259"/>
            <ac:spMk id="2098" creationId="{00000000-0000-0000-0000-000000000000}"/>
          </ac:spMkLst>
        </pc:spChg>
        <pc:spChg chg="del">
          <ac:chgData name="Trenny Mongar" userId="f3235382a4a7a8bc" providerId="LiveId" clId="{BDE79E58-CF9F-41CC-8448-05BBBD3001C6}" dt="2020-05-28T02:47:52.627" v="941" actId="478"/>
          <ac:spMkLst>
            <pc:docMk/>
            <pc:sldMk cId="0" sldId="259"/>
            <ac:spMk id="2099" creationId="{00000000-0000-0000-0000-000000000000}"/>
          </ac:spMkLst>
        </pc:spChg>
        <pc:spChg chg="del">
          <ac:chgData name="Trenny Mongar" userId="f3235382a4a7a8bc" providerId="LiveId" clId="{BDE79E58-CF9F-41CC-8448-05BBBD3001C6}" dt="2020-05-28T02:47:52.627" v="941" actId="478"/>
          <ac:spMkLst>
            <pc:docMk/>
            <pc:sldMk cId="0" sldId="259"/>
            <ac:spMk id="2100" creationId="{00000000-0000-0000-0000-000000000000}"/>
          </ac:spMkLst>
        </pc:spChg>
        <pc:spChg chg="del">
          <ac:chgData name="Trenny Mongar" userId="f3235382a4a7a8bc" providerId="LiveId" clId="{BDE79E58-CF9F-41CC-8448-05BBBD3001C6}" dt="2020-05-28T02:47:52.627" v="941" actId="478"/>
          <ac:spMkLst>
            <pc:docMk/>
            <pc:sldMk cId="0" sldId="259"/>
            <ac:spMk id="2101" creationId="{00000000-0000-0000-0000-000000000000}"/>
          </ac:spMkLst>
        </pc:spChg>
        <pc:spChg chg="del">
          <ac:chgData name="Trenny Mongar" userId="f3235382a4a7a8bc" providerId="LiveId" clId="{BDE79E58-CF9F-41CC-8448-05BBBD3001C6}" dt="2020-05-28T02:47:52.627" v="941" actId="478"/>
          <ac:spMkLst>
            <pc:docMk/>
            <pc:sldMk cId="0" sldId="259"/>
            <ac:spMk id="2102" creationId="{00000000-0000-0000-0000-000000000000}"/>
          </ac:spMkLst>
        </pc:spChg>
        <pc:spChg chg="del">
          <ac:chgData name="Trenny Mongar" userId="f3235382a4a7a8bc" providerId="LiveId" clId="{BDE79E58-CF9F-41CC-8448-05BBBD3001C6}" dt="2020-05-28T02:47:52.627" v="941" actId="478"/>
          <ac:spMkLst>
            <pc:docMk/>
            <pc:sldMk cId="0" sldId="259"/>
            <ac:spMk id="2103" creationId="{00000000-0000-0000-0000-000000000000}"/>
          </ac:spMkLst>
        </pc:spChg>
        <pc:spChg chg="del">
          <ac:chgData name="Trenny Mongar" userId="f3235382a4a7a8bc" providerId="LiveId" clId="{BDE79E58-CF9F-41CC-8448-05BBBD3001C6}" dt="2020-05-28T02:47:52.627" v="941" actId="478"/>
          <ac:spMkLst>
            <pc:docMk/>
            <pc:sldMk cId="0" sldId="259"/>
            <ac:spMk id="2104" creationId="{00000000-0000-0000-0000-000000000000}"/>
          </ac:spMkLst>
        </pc:spChg>
        <pc:spChg chg="del">
          <ac:chgData name="Trenny Mongar" userId="f3235382a4a7a8bc" providerId="LiveId" clId="{BDE79E58-CF9F-41CC-8448-05BBBD3001C6}" dt="2020-05-28T02:47:52.627" v="941" actId="478"/>
          <ac:spMkLst>
            <pc:docMk/>
            <pc:sldMk cId="0" sldId="259"/>
            <ac:spMk id="2105" creationId="{00000000-0000-0000-0000-000000000000}"/>
          </ac:spMkLst>
        </pc:spChg>
        <pc:spChg chg="del">
          <ac:chgData name="Trenny Mongar" userId="f3235382a4a7a8bc" providerId="LiveId" clId="{BDE79E58-CF9F-41CC-8448-05BBBD3001C6}" dt="2020-05-28T02:47:52.627" v="941" actId="478"/>
          <ac:spMkLst>
            <pc:docMk/>
            <pc:sldMk cId="0" sldId="259"/>
            <ac:spMk id="2106" creationId="{00000000-0000-0000-0000-000000000000}"/>
          </ac:spMkLst>
        </pc:spChg>
        <pc:spChg chg="del">
          <ac:chgData name="Trenny Mongar" userId="f3235382a4a7a8bc" providerId="LiveId" clId="{BDE79E58-CF9F-41CC-8448-05BBBD3001C6}" dt="2020-05-28T02:47:52.627" v="941" actId="478"/>
          <ac:spMkLst>
            <pc:docMk/>
            <pc:sldMk cId="0" sldId="259"/>
            <ac:spMk id="2107" creationId="{00000000-0000-0000-0000-000000000000}"/>
          </ac:spMkLst>
        </pc:spChg>
        <pc:spChg chg="del">
          <ac:chgData name="Trenny Mongar" userId="f3235382a4a7a8bc" providerId="LiveId" clId="{BDE79E58-CF9F-41CC-8448-05BBBD3001C6}" dt="2020-05-28T02:47:52.627" v="941" actId="478"/>
          <ac:spMkLst>
            <pc:docMk/>
            <pc:sldMk cId="0" sldId="259"/>
            <ac:spMk id="2108" creationId="{00000000-0000-0000-0000-000000000000}"/>
          </ac:spMkLst>
        </pc:spChg>
        <pc:spChg chg="del">
          <ac:chgData name="Trenny Mongar" userId="f3235382a4a7a8bc" providerId="LiveId" clId="{BDE79E58-CF9F-41CC-8448-05BBBD3001C6}" dt="2020-05-28T02:47:52.627" v="941" actId="478"/>
          <ac:spMkLst>
            <pc:docMk/>
            <pc:sldMk cId="0" sldId="259"/>
            <ac:spMk id="2109" creationId="{00000000-0000-0000-0000-000000000000}"/>
          </ac:spMkLst>
        </pc:spChg>
        <pc:spChg chg="del">
          <ac:chgData name="Trenny Mongar" userId="f3235382a4a7a8bc" providerId="LiveId" clId="{BDE79E58-CF9F-41CC-8448-05BBBD3001C6}" dt="2020-05-28T02:47:52.627" v="941" actId="478"/>
          <ac:spMkLst>
            <pc:docMk/>
            <pc:sldMk cId="0" sldId="259"/>
            <ac:spMk id="2110" creationId="{00000000-0000-0000-0000-000000000000}"/>
          </ac:spMkLst>
        </pc:spChg>
        <pc:spChg chg="del">
          <ac:chgData name="Trenny Mongar" userId="f3235382a4a7a8bc" providerId="LiveId" clId="{BDE79E58-CF9F-41CC-8448-05BBBD3001C6}" dt="2020-05-28T02:47:52.627" v="941" actId="478"/>
          <ac:spMkLst>
            <pc:docMk/>
            <pc:sldMk cId="0" sldId="259"/>
            <ac:spMk id="2111" creationId="{00000000-0000-0000-0000-000000000000}"/>
          </ac:spMkLst>
        </pc:spChg>
        <pc:spChg chg="del">
          <ac:chgData name="Trenny Mongar" userId="f3235382a4a7a8bc" providerId="LiveId" clId="{BDE79E58-CF9F-41CC-8448-05BBBD3001C6}" dt="2020-05-28T02:47:52.627" v="941" actId="478"/>
          <ac:spMkLst>
            <pc:docMk/>
            <pc:sldMk cId="0" sldId="259"/>
            <ac:spMk id="2112" creationId="{00000000-0000-0000-0000-000000000000}"/>
          </ac:spMkLst>
        </pc:spChg>
        <pc:spChg chg="del">
          <ac:chgData name="Trenny Mongar" userId="f3235382a4a7a8bc" providerId="LiveId" clId="{BDE79E58-CF9F-41CC-8448-05BBBD3001C6}" dt="2020-05-28T02:47:52.627" v="941" actId="478"/>
          <ac:spMkLst>
            <pc:docMk/>
            <pc:sldMk cId="0" sldId="259"/>
            <ac:spMk id="2113" creationId="{00000000-0000-0000-0000-000000000000}"/>
          </ac:spMkLst>
        </pc:spChg>
        <pc:spChg chg="del">
          <ac:chgData name="Trenny Mongar" userId="f3235382a4a7a8bc" providerId="LiveId" clId="{BDE79E58-CF9F-41CC-8448-05BBBD3001C6}" dt="2020-05-28T02:47:52.627" v="941" actId="478"/>
          <ac:spMkLst>
            <pc:docMk/>
            <pc:sldMk cId="0" sldId="259"/>
            <ac:spMk id="2114" creationId="{00000000-0000-0000-0000-000000000000}"/>
          </ac:spMkLst>
        </pc:spChg>
        <pc:spChg chg="del">
          <ac:chgData name="Trenny Mongar" userId="f3235382a4a7a8bc" providerId="LiveId" clId="{BDE79E58-CF9F-41CC-8448-05BBBD3001C6}" dt="2020-05-28T02:47:52.627" v="941" actId="478"/>
          <ac:spMkLst>
            <pc:docMk/>
            <pc:sldMk cId="0" sldId="259"/>
            <ac:spMk id="2115" creationId="{00000000-0000-0000-0000-000000000000}"/>
          </ac:spMkLst>
        </pc:spChg>
        <pc:spChg chg="del">
          <ac:chgData name="Trenny Mongar" userId="f3235382a4a7a8bc" providerId="LiveId" clId="{BDE79E58-CF9F-41CC-8448-05BBBD3001C6}" dt="2020-05-28T02:47:52.627" v="941" actId="478"/>
          <ac:spMkLst>
            <pc:docMk/>
            <pc:sldMk cId="0" sldId="259"/>
            <ac:spMk id="2116" creationId="{00000000-0000-0000-0000-000000000000}"/>
          </ac:spMkLst>
        </pc:spChg>
        <pc:spChg chg="del">
          <ac:chgData name="Trenny Mongar" userId="f3235382a4a7a8bc" providerId="LiveId" clId="{BDE79E58-CF9F-41CC-8448-05BBBD3001C6}" dt="2020-05-28T02:47:52.627" v="941" actId="478"/>
          <ac:spMkLst>
            <pc:docMk/>
            <pc:sldMk cId="0" sldId="259"/>
            <ac:spMk id="2117" creationId="{00000000-0000-0000-0000-000000000000}"/>
          </ac:spMkLst>
        </pc:spChg>
        <pc:spChg chg="del">
          <ac:chgData name="Trenny Mongar" userId="f3235382a4a7a8bc" providerId="LiveId" clId="{BDE79E58-CF9F-41CC-8448-05BBBD3001C6}" dt="2020-05-28T02:47:52.627" v="941" actId="478"/>
          <ac:spMkLst>
            <pc:docMk/>
            <pc:sldMk cId="0" sldId="259"/>
            <ac:spMk id="2118" creationId="{00000000-0000-0000-0000-000000000000}"/>
          </ac:spMkLst>
        </pc:spChg>
        <pc:spChg chg="del">
          <ac:chgData name="Trenny Mongar" userId="f3235382a4a7a8bc" providerId="LiveId" clId="{BDE79E58-CF9F-41CC-8448-05BBBD3001C6}" dt="2020-05-28T02:47:52.627" v="941" actId="478"/>
          <ac:spMkLst>
            <pc:docMk/>
            <pc:sldMk cId="0" sldId="259"/>
            <ac:spMk id="2119" creationId="{00000000-0000-0000-0000-000000000000}"/>
          </ac:spMkLst>
        </pc:spChg>
        <pc:spChg chg="del">
          <ac:chgData name="Trenny Mongar" userId="f3235382a4a7a8bc" providerId="LiveId" clId="{BDE79E58-CF9F-41CC-8448-05BBBD3001C6}" dt="2020-05-28T02:47:52.627" v="941" actId="478"/>
          <ac:spMkLst>
            <pc:docMk/>
            <pc:sldMk cId="0" sldId="259"/>
            <ac:spMk id="2120" creationId="{00000000-0000-0000-0000-000000000000}"/>
          </ac:spMkLst>
        </pc:spChg>
        <pc:spChg chg="del">
          <ac:chgData name="Trenny Mongar" userId="f3235382a4a7a8bc" providerId="LiveId" clId="{BDE79E58-CF9F-41CC-8448-05BBBD3001C6}" dt="2020-05-28T02:47:52.627" v="941" actId="478"/>
          <ac:spMkLst>
            <pc:docMk/>
            <pc:sldMk cId="0" sldId="259"/>
            <ac:spMk id="2121" creationId="{00000000-0000-0000-0000-000000000000}"/>
          </ac:spMkLst>
        </pc:spChg>
        <pc:spChg chg="del">
          <ac:chgData name="Trenny Mongar" userId="f3235382a4a7a8bc" providerId="LiveId" clId="{BDE79E58-CF9F-41CC-8448-05BBBD3001C6}" dt="2020-05-28T02:47:52.627" v="941" actId="478"/>
          <ac:spMkLst>
            <pc:docMk/>
            <pc:sldMk cId="0" sldId="259"/>
            <ac:spMk id="2122" creationId="{00000000-0000-0000-0000-000000000000}"/>
          </ac:spMkLst>
        </pc:spChg>
        <pc:spChg chg="del">
          <ac:chgData name="Trenny Mongar" userId="f3235382a4a7a8bc" providerId="LiveId" clId="{BDE79E58-CF9F-41CC-8448-05BBBD3001C6}" dt="2020-05-28T02:47:52.627" v="941" actId="478"/>
          <ac:spMkLst>
            <pc:docMk/>
            <pc:sldMk cId="0" sldId="259"/>
            <ac:spMk id="2123" creationId="{00000000-0000-0000-0000-000000000000}"/>
          </ac:spMkLst>
        </pc:spChg>
        <pc:spChg chg="del">
          <ac:chgData name="Trenny Mongar" userId="f3235382a4a7a8bc" providerId="LiveId" clId="{BDE79E58-CF9F-41CC-8448-05BBBD3001C6}" dt="2020-05-28T02:47:52.627" v="941" actId="478"/>
          <ac:spMkLst>
            <pc:docMk/>
            <pc:sldMk cId="0" sldId="259"/>
            <ac:spMk id="2124" creationId="{00000000-0000-0000-0000-000000000000}"/>
          </ac:spMkLst>
        </pc:spChg>
        <pc:spChg chg="del">
          <ac:chgData name="Trenny Mongar" userId="f3235382a4a7a8bc" providerId="LiveId" clId="{BDE79E58-CF9F-41CC-8448-05BBBD3001C6}" dt="2020-05-28T02:47:52.627" v="941" actId="478"/>
          <ac:spMkLst>
            <pc:docMk/>
            <pc:sldMk cId="0" sldId="259"/>
            <ac:spMk id="2125" creationId="{00000000-0000-0000-0000-000000000000}"/>
          </ac:spMkLst>
        </pc:spChg>
        <pc:spChg chg="del">
          <ac:chgData name="Trenny Mongar" userId="f3235382a4a7a8bc" providerId="LiveId" clId="{BDE79E58-CF9F-41CC-8448-05BBBD3001C6}" dt="2020-05-28T02:47:52.627" v="941" actId="478"/>
          <ac:spMkLst>
            <pc:docMk/>
            <pc:sldMk cId="0" sldId="259"/>
            <ac:spMk id="2126" creationId="{00000000-0000-0000-0000-000000000000}"/>
          </ac:spMkLst>
        </pc:spChg>
        <pc:spChg chg="del">
          <ac:chgData name="Trenny Mongar" userId="f3235382a4a7a8bc" providerId="LiveId" clId="{BDE79E58-CF9F-41CC-8448-05BBBD3001C6}" dt="2020-05-28T02:47:52.627" v="941" actId="478"/>
          <ac:spMkLst>
            <pc:docMk/>
            <pc:sldMk cId="0" sldId="259"/>
            <ac:spMk id="2127" creationId="{00000000-0000-0000-0000-000000000000}"/>
          </ac:spMkLst>
        </pc:spChg>
        <pc:spChg chg="del">
          <ac:chgData name="Trenny Mongar" userId="f3235382a4a7a8bc" providerId="LiveId" clId="{BDE79E58-CF9F-41CC-8448-05BBBD3001C6}" dt="2020-05-28T02:47:52.627" v="941" actId="478"/>
          <ac:spMkLst>
            <pc:docMk/>
            <pc:sldMk cId="0" sldId="259"/>
            <ac:spMk id="2128" creationId="{00000000-0000-0000-0000-000000000000}"/>
          </ac:spMkLst>
        </pc:spChg>
        <pc:spChg chg="del">
          <ac:chgData name="Trenny Mongar" userId="f3235382a4a7a8bc" providerId="LiveId" clId="{BDE79E58-CF9F-41CC-8448-05BBBD3001C6}" dt="2020-05-28T02:47:52.627" v="941" actId="478"/>
          <ac:spMkLst>
            <pc:docMk/>
            <pc:sldMk cId="0" sldId="259"/>
            <ac:spMk id="2129" creationId="{00000000-0000-0000-0000-000000000000}"/>
          </ac:spMkLst>
        </pc:spChg>
        <pc:spChg chg="del">
          <ac:chgData name="Trenny Mongar" userId="f3235382a4a7a8bc" providerId="LiveId" clId="{BDE79E58-CF9F-41CC-8448-05BBBD3001C6}" dt="2020-05-28T02:47:52.627" v="941" actId="478"/>
          <ac:spMkLst>
            <pc:docMk/>
            <pc:sldMk cId="0" sldId="259"/>
            <ac:spMk id="2130" creationId="{00000000-0000-0000-0000-000000000000}"/>
          </ac:spMkLst>
        </pc:spChg>
        <pc:spChg chg="del">
          <ac:chgData name="Trenny Mongar" userId="f3235382a4a7a8bc" providerId="LiveId" clId="{BDE79E58-CF9F-41CC-8448-05BBBD3001C6}" dt="2020-05-28T02:47:52.627" v="941" actId="478"/>
          <ac:spMkLst>
            <pc:docMk/>
            <pc:sldMk cId="0" sldId="259"/>
            <ac:spMk id="2131" creationId="{00000000-0000-0000-0000-000000000000}"/>
          </ac:spMkLst>
        </pc:spChg>
        <pc:spChg chg="del">
          <ac:chgData name="Trenny Mongar" userId="f3235382a4a7a8bc" providerId="LiveId" clId="{BDE79E58-CF9F-41CC-8448-05BBBD3001C6}" dt="2020-05-28T02:47:52.627" v="941" actId="478"/>
          <ac:spMkLst>
            <pc:docMk/>
            <pc:sldMk cId="0" sldId="259"/>
            <ac:spMk id="2132" creationId="{00000000-0000-0000-0000-000000000000}"/>
          </ac:spMkLst>
        </pc:spChg>
        <pc:spChg chg="del">
          <ac:chgData name="Trenny Mongar" userId="f3235382a4a7a8bc" providerId="LiveId" clId="{BDE79E58-CF9F-41CC-8448-05BBBD3001C6}" dt="2020-05-28T02:47:52.627" v="941" actId="478"/>
          <ac:spMkLst>
            <pc:docMk/>
            <pc:sldMk cId="0" sldId="259"/>
            <ac:spMk id="2133" creationId="{00000000-0000-0000-0000-000000000000}"/>
          </ac:spMkLst>
        </pc:spChg>
        <pc:spChg chg="del">
          <ac:chgData name="Trenny Mongar" userId="f3235382a4a7a8bc" providerId="LiveId" clId="{BDE79E58-CF9F-41CC-8448-05BBBD3001C6}" dt="2020-05-28T02:47:52.627" v="941" actId="478"/>
          <ac:spMkLst>
            <pc:docMk/>
            <pc:sldMk cId="0" sldId="259"/>
            <ac:spMk id="2134" creationId="{00000000-0000-0000-0000-000000000000}"/>
          </ac:spMkLst>
        </pc:spChg>
        <pc:spChg chg="del">
          <ac:chgData name="Trenny Mongar" userId="f3235382a4a7a8bc" providerId="LiveId" clId="{BDE79E58-CF9F-41CC-8448-05BBBD3001C6}" dt="2020-05-28T02:47:52.627" v="941" actId="478"/>
          <ac:spMkLst>
            <pc:docMk/>
            <pc:sldMk cId="0" sldId="259"/>
            <ac:spMk id="2135" creationId="{00000000-0000-0000-0000-000000000000}"/>
          </ac:spMkLst>
        </pc:spChg>
        <pc:spChg chg="del">
          <ac:chgData name="Trenny Mongar" userId="f3235382a4a7a8bc" providerId="LiveId" clId="{BDE79E58-CF9F-41CC-8448-05BBBD3001C6}" dt="2020-05-28T02:47:52.627" v="941" actId="478"/>
          <ac:spMkLst>
            <pc:docMk/>
            <pc:sldMk cId="0" sldId="259"/>
            <ac:spMk id="2136" creationId="{00000000-0000-0000-0000-000000000000}"/>
          </ac:spMkLst>
        </pc:spChg>
        <pc:spChg chg="del">
          <ac:chgData name="Trenny Mongar" userId="f3235382a4a7a8bc" providerId="LiveId" clId="{BDE79E58-CF9F-41CC-8448-05BBBD3001C6}" dt="2020-05-28T02:47:52.627" v="941" actId="478"/>
          <ac:spMkLst>
            <pc:docMk/>
            <pc:sldMk cId="0" sldId="259"/>
            <ac:spMk id="2137" creationId="{00000000-0000-0000-0000-000000000000}"/>
          </ac:spMkLst>
        </pc:spChg>
        <pc:spChg chg="del">
          <ac:chgData name="Trenny Mongar" userId="f3235382a4a7a8bc" providerId="LiveId" clId="{BDE79E58-CF9F-41CC-8448-05BBBD3001C6}" dt="2020-05-28T02:47:52.627" v="941" actId="478"/>
          <ac:spMkLst>
            <pc:docMk/>
            <pc:sldMk cId="0" sldId="259"/>
            <ac:spMk id="2138" creationId="{00000000-0000-0000-0000-000000000000}"/>
          </ac:spMkLst>
        </pc:spChg>
        <pc:spChg chg="del">
          <ac:chgData name="Trenny Mongar" userId="f3235382a4a7a8bc" providerId="LiveId" clId="{BDE79E58-CF9F-41CC-8448-05BBBD3001C6}" dt="2020-05-28T02:47:52.627" v="941" actId="478"/>
          <ac:spMkLst>
            <pc:docMk/>
            <pc:sldMk cId="0" sldId="259"/>
            <ac:spMk id="2139" creationId="{00000000-0000-0000-0000-000000000000}"/>
          </ac:spMkLst>
        </pc:spChg>
        <pc:spChg chg="del">
          <ac:chgData name="Trenny Mongar" userId="f3235382a4a7a8bc" providerId="LiveId" clId="{BDE79E58-CF9F-41CC-8448-05BBBD3001C6}" dt="2020-05-28T02:47:52.627" v="941" actId="478"/>
          <ac:spMkLst>
            <pc:docMk/>
            <pc:sldMk cId="0" sldId="259"/>
            <ac:spMk id="2140" creationId="{00000000-0000-0000-0000-000000000000}"/>
          </ac:spMkLst>
        </pc:spChg>
        <pc:spChg chg="del">
          <ac:chgData name="Trenny Mongar" userId="f3235382a4a7a8bc" providerId="LiveId" clId="{BDE79E58-CF9F-41CC-8448-05BBBD3001C6}" dt="2020-05-28T02:47:52.627" v="941" actId="478"/>
          <ac:spMkLst>
            <pc:docMk/>
            <pc:sldMk cId="0" sldId="259"/>
            <ac:spMk id="2141" creationId="{00000000-0000-0000-0000-000000000000}"/>
          </ac:spMkLst>
        </pc:spChg>
        <pc:spChg chg="del">
          <ac:chgData name="Trenny Mongar" userId="f3235382a4a7a8bc" providerId="LiveId" clId="{BDE79E58-CF9F-41CC-8448-05BBBD3001C6}" dt="2020-05-28T02:47:52.627" v="941" actId="478"/>
          <ac:spMkLst>
            <pc:docMk/>
            <pc:sldMk cId="0" sldId="259"/>
            <ac:spMk id="2142" creationId="{00000000-0000-0000-0000-000000000000}"/>
          </ac:spMkLst>
        </pc:spChg>
        <pc:spChg chg="del">
          <ac:chgData name="Trenny Mongar" userId="f3235382a4a7a8bc" providerId="LiveId" clId="{BDE79E58-CF9F-41CC-8448-05BBBD3001C6}" dt="2020-05-28T02:47:52.627" v="941" actId="478"/>
          <ac:spMkLst>
            <pc:docMk/>
            <pc:sldMk cId="0" sldId="259"/>
            <ac:spMk id="2143" creationId="{00000000-0000-0000-0000-000000000000}"/>
          </ac:spMkLst>
        </pc:spChg>
        <pc:spChg chg="del">
          <ac:chgData name="Trenny Mongar" userId="f3235382a4a7a8bc" providerId="LiveId" clId="{BDE79E58-CF9F-41CC-8448-05BBBD3001C6}" dt="2020-05-28T02:47:52.627" v="941" actId="478"/>
          <ac:spMkLst>
            <pc:docMk/>
            <pc:sldMk cId="0" sldId="259"/>
            <ac:spMk id="2144" creationId="{00000000-0000-0000-0000-000000000000}"/>
          </ac:spMkLst>
        </pc:spChg>
        <pc:spChg chg="del">
          <ac:chgData name="Trenny Mongar" userId="f3235382a4a7a8bc" providerId="LiveId" clId="{BDE79E58-CF9F-41CC-8448-05BBBD3001C6}" dt="2020-05-28T02:47:52.627" v="941" actId="478"/>
          <ac:spMkLst>
            <pc:docMk/>
            <pc:sldMk cId="0" sldId="259"/>
            <ac:spMk id="2145" creationId="{00000000-0000-0000-0000-000000000000}"/>
          </ac:spMkLst>
        </pc:spChg>
        <pc:spChg chg="del">
          <ac:chgData name="Trenny Mongar" userId="f3235382a4a7a8bc" providerId="LiveId" clId="{BDE79E58-CF9F-41CC-8448-05BBBD3001C6}" dt="2020-05-28T02:47:52.627" v="941" actId="478"/>
          <ac:spMkLst>
            <pc:docMk/>
            <pc:sldMk cId="0" sldId="259"/>
            <ac:spMk id="2146" creationId="{00000000-0000-0000-0000-000000000000}"/>
          </ac:spMkLst>
        </pc:spChg>
        <pc:spChg chg="del">
          <ac:chgData name="Trenny Mongar" userId="f3235382a4a7a8bc" providerId="LiveId" clId="{BDE79E58-CF9F-41CC-8448-05BBBD3001C6}" dt="2020-05-28T02:47:52.627" v="941" actId="478"/>
          <ac:spMkLst>
            <pc:docMk/>
            <pc:sldMk cId="0" sldId="259"/>
            <ac:spMk id="2147" creationId="{00000000-0000-0000-0000-000000000000}"/>
          </ac:spMkLst>
        </pc:spChg>
        <pc:spChg chg="del">
          <ac:chgData name="Trenny Mongar" userId="f3235382a4a7a8bc" providerId="LiveId" clId="{BDE79E58-CF9F-41CC-8448-05BBBD3001C6}" dt="2020-05-28T02:47:52.627" v="941" actId="478"/>
          <ac:spMkLst>
            <pc:docMk/>
            <pc:sldMk cId="0" sldId="259"/>
            <ac:spMk id="2148" creationId="{00000000-0000-0000-0000-000000000000}"/>
          </ac:spMkLst>
        </pc:spChg>
        <pc:spChg chg="del">
          <ac:chgData name="Trenny Mongar" userId="f3235382a4a7a8bc" providerId="LiveId" clId="{BDE79E58-CF9F-41CC-8448-05BBBD3001C6}" dt="2020-05-28T02:47:52.627" v="941" actId="478"/>
          <ac:spMkLst>
            <pc:docMk/>
            <pc:sldMk cId="0" sldId="259"/>
            <ac:spMk id="2149" creationId="{00000000-0000-0000-0000-000000000000}"/>
          </ac:spMkLst>
        </pc:spChg>
        <pc:spChg chg="del">
          <ac:chgData name="Trenny Mongar" userId="f3235382a4a7a8bc" providerId="LiveId" clId="{BDE79E58-CF9F-41CC-8448-05BBBD3001C6}" dt="2020-05-28T02:47:52.627" v="941" actId="478"/>
          <ac:spMkLst>
            <pc:docMk/>
            <pc:sldMk cId="0" sldId="259"/>
            <ac:spMk id="2150" creationId="{00000000-0000-0000-0000-000000000000}"/>
          </ac:spMkLst>
        </pc:spChg>
        <pc:spChg chg="del">
          <ac:chgData name="Trenny Mongar" userId="f3235382a4a7a8bc" providerId="LiveId" clId="{BDE79E58-CF9F-41CC-8448-05BBBD3001C6}" dt="2020-05-28T02:47:52.627" v="941" actId="478"/>
          <ac:spMkLst>
            <pc:docMk/>
            <pc:sldMk cId="0" sldId="259"/>
            <ac:spMk id="2151" creationId="{00000000-0000-0000-0000-000000000000}"/>
          </ac:spMkLst>
        </pc:spChg>
        <pc:spChg chg="del">
          <ac:chgData name="Trenny Mongar" userId="f3235382a4a7a8bc" providerId="LiveId" clId="{BDE79E58-CF9F-41CC-8448-05BBBD3001C6}" dt="2020-05-28T02:47:52.627" v="941" actId="478"/>
          <ac:spMkLst>
            <pc:docMk/>
            <pc:sldMk cId="0" sldId="259"/>
            <ac:spMk id="2152" creationId="{00000000-0000-0000-0000-000000000000}"/>
          </ac:spMkLst>
        </pc:spChg>
        <pc:spChg chg="del">
          <ac:chgData name="Trenny Mongar" userId="f3235382a4a7a8bc" providerId="LiveId" clId="{BDE79E58-CF9F-41CC-8448-05BBBD3001C6}" dt="2020-05-28T02:47:52.627" v="941" actId="478"/>
          <ac:spMkLst>
            <pc:docMk/>
            <pc:sldMk cId="0" sldId="259"/>
            <ac:spMk id="2153" creationId="{00000000-0000-0000-0000-000000000000}"/>
          </ac:spMkLst>
        </pc:spChg>
        <pc:spChg chg="del">
          <ac:chgData name="Trenny Mongar" userId="f3235382a4a7a8bc" providerId="LiveId" clId="{BDE79E58-CF9F-41CC-8448-05BBBD3001C6}" dt="2020-05-28T02:47:52.627" v="941" actId="478"/>
          <ac:spMkLst>
            <pc:docMk/>
            <pc:sldMk cId="0" sldId="259"/>
            <ac:spMk id="2154" creationId="{00000000-0000-0000-0000-000000000000}"/>
          </ac:spMkLst>
        </pc:spChg>
        <pc:spChg chg="del">
          <ac:chgData name="Trenny Mongar" userId="f3235382a4a7a8bc" providerId="LiveId" clId="{BDE79E58-CF9F-41CC-8448-05BBBD3001C6}" dt="2020-05-28T02:47:52.627" v="941" actId="478"/>
          <ac:spMkLst>
            <pc:docMk/>
            <pc:sldMk cId="0" sldId="259"/>
            <ac:spMk id="2155" creationId="{00000000-0000-0000-0000-000000000000}"/>
          </ac:spMkLst>
        </pc:spChg>
        <pc:spChg chg="del">
          <ac:chgData name="Trenny Mongar" userId="f3235382a4a7a8bc" providerId="LiveId" clId="{BDE79E58-CF9F-41CC-8448-05BBBD3001C6}" dt="2020-05-28T02:47:52.627" v="941" actId="478"/>
          <ac:spMkLst>
            <pc:docMk/>
            <pc:sldMk cId="0" sldId="259"/>
            <ac:spMk id="2156" creationId="{00000000-0000-0000-0000-000000000000}"/>
          </ac:spMkLst>
        </pc:spChg>
        <pc:spChg chg="del">
          <ac:chgData name="Trenny Mongar" userId="f3235382a4a7a8bc" providerId="LiveId" clId="{BDE79E58-CF9F-41CC-8448-05BBBD3001C6}" dt="2020-05-28T02:47:52.627" v="941" actId="478"/>
          <ac:spMkLst>
            <pc:docMk/>
            <pc:sldMk cId="0" sldId="259"/>
            <ac:spMk id="2157" creationId="{00000000-0000-0000-0000-000000000000}"/>
          </ac:spMkLst>
        </pc:spChg>
        <pc:spChg chg="del">
          <ac:chgData name="Trenny Mongar" userId="f3235382a4a7a8bc" providerId="LiveId" clId="{BDE79E58-CF9F-41CC-8448-05BBBD3001C6}" dt="2020-05-28T02:47:52.627" v="941" actId="478"/>
          <ac:spMkLst>
            <pc:docMk/>
            <pc:sldMk cId="0" sldId="259"/>
            <ac:spMk id="2158" creationId="{00000000-0000-0000-0000-000000000000}"/>
          </ac:spMkLst>
        </pc:spChg>
        <pc:spChg chg="del">
          <ac:chgData name="Trenny Mongar" userId="f3235382a4a7a8bc" providerId="LiveId" clId="{BDE79E58-CF9F-41CC-8448-05BBBD3001C6}" dt="2020-05-28T02:47:52.627" v="941" actId="478"/>
          <ac:spMkLst>
            <pc:docMk/>
            <pc:sldMk cId="0" sldId="259"/>
            <ac:spMk id="2159" creationId="{00000000-0000-0000-0000-000000000000}"/>
          </ac:spMkLst>
        </pc:spChg>
        <pc:spChg chg="del">
          <ac:chgData name="Trenny Mongar" userId="f3235382a4a7a8bc" providerId="LiveId" clId="{BDE79E58-CF9F-41CC-8448-05BBBD3001C6}" dt="2020-05-28T02:47:52.627" v="941" actId="478"/>
          <ac:spMkLst>
            <pc:docMk/>
            <pc:sldMk cId="0" sldId="259"/>
            <ac:spMk id="2160" creationId="{00000000-0000-0000-0000-000000000000}"/>
          </ac:spMkLst>
        </pc:spChg>
        <pc:spChg chg="del">
          <ac:chgData name="Trenny Mongar" userId="f3235382a4a7a8bc" providerId="LiveId" clId="{BDE79E58-CF9F-41CC-8448-05BBBD3001C6}" dt="2020-05-28T02:47:52.627" v="941" actId="478"/>
          <ac:spMkLst>
            <pc:docMk/>
            <pc:sldMk cId="0" sldId="259"/>
            <ac:spMk id="2161" creationId="{00000000-0000-0000-0000-000000000000}"/>
          </ac:spMkLst>
        </pc:spChg>
        <pc:spChg chg="del">
          <ac:chgData name="Trenny Mongar" userId="f3235382a4a7a8bc" providerId="LiveId" clId="{BDE79E58-CF9F-41CC-8448-05BBBD3001C6}" dt="2020-05-28T02:47:52.627" v="941" actId="478"/>
          <ac:spMkLst>
            <pc:docMk/>
            <pc:sldMk cId="0" sldId="259"/>
            <ac:spMk id="2162" creationId="{00000000-0000-0000-0000-000000000000}"/>
          </ac:spMkLst>
        </pc:spChg>
        <pc:spChg chg="del">
          <ac:chgData name="Trenny Mongar" userId="f3235382a4a7a8bc" providerId="LiveId" clId="{BDE79E58-CF9F-41CC-8448-05BBBD3001C6}" dt="2020-05-28T02:47:52.627" v="941" actId="478"/>
          <ac:spMkLst>
            <pc:docMk/>
            <pc:sldMk cId="0" sldId="259"/>
            <ac:spMk id="2163" creationId="{00000000-0000-0000-0000-000000000000}"/>
          </ac:spMkLst>
        </pc:spChg>
        <pc:spChg chg="del">
          <ac:chgData name="Trenny Mongar" userId="f3235382a4a7a8bc" providerId="LiveId" clId="{BDE79E58-CF9F-41CC-8448-05BBBD3001C6}" dt="2020-05-28T02:47:52.627" v="941" actId="478"/>
          <ac:spMkLst>
            <pc:docMk/>
            <pc:sldMk cId="0" sldId="259"/>
            <ac:spMk id="2164" creationId="{00000000-0000-0000-0000-000000000000}"/>
          </ac:spMkLst>
        </pc:spChg>
        <pc:spChg chg="del">
          <ac:chgData name="Trenny Mongar" userId="f3235382a4a7a8bc" providerId="LiveId" clId="{BDE79E58-CF9F-41CC-8448-05BBBD3001C6}" dt="2020-05-28T02:47:52.627" v="941" actId="478"/>
          <ac:spMkLst>
            <pc:docMk/>
            <pc:sldMk cId="0" sldId="259"/>
            <ac:spMk id="2165" creationId="{00000000-0000-0000-0000-000000000000}"/>
          </ac:spMkLst>
        </pc:spChg>
        <pc:spChg chg="del">
          <ac:chgData name="Trenny Mongar" userId="f3235382a4a7a8bc" providerId="LiveId" clId="{BDE79E58-CF9F-41CC-8448-05BBBD3001C6}" dt="2020-05-28T02:47:52.627" v="941" actId="478"/>
          <ac:spMkLst>
            <pc:docMk/>
            <pc:sldMk cId="0" sldId="259"/>
            <ac:spMk id="2166" creationId="{00000000-0000-0000-0000-000000000000}"/>
          </ac:spMkLst>
        </pc:spChg>
        <pc:spChg chg="del">
          <ac:chgData name="Trenny Mongar" userId="f3235382a4a7a8bc" providerId="LiveId" clId="{BDE79E58-CF9F-41CC-8448-05BBBD3001C6}" dt="2020-05-28T02:47:52.627" v="941" actId="478"/>
          <ac:spMkLst>
            <pc:docMk/>
            <pc:sldMk cId="0" sldId="259"/>
            <ac:spMk id="2167" creationId="{00000000-0000-0000-0000-000000000000}"/>
          </ac:spMkLst>
        </pc:spChg>
        <pc:spChg chg="del">
          <ac:chgData name="Trenny Mongar" userId="f3235382a4a7a8bc" providerId="LiveId" clId="{BDE79E58-CF9F-41CC-8448-05BBBD3001C6}" dt="2020-05-28T02:47:52.627" v="941" actId="478"/>
          <ac:spMkLst>
            <pc:docMk/>
            <pc:sldMk cId="0" sldId="259"/>
            <ac:spMk id="2168" creationId="{00000000-0000-0000-0000-000000000000}"/>
          </ac:spMkLst>
        </pc:spChg>
        <pc:spChg chg="del">
          <ac:chgData name="Trenny Mongar" userId="f3235382a4a7a8bc" providerId="LiveId" clId="{BDE79E58-CF9F-41CC-8448-05BBBD3001C6}" dt="2020-05-28T02:47:52.627" v="941" actId="478"/>
          <ac:spMkLst>
            <pc:docMk/>
            <pc:sldMk cId="0" sldId="259"/>
            <ac:spMk id="2169" creationId="{00000000-0000-0000-0000-000000000000}"/>
          </ac:spMkLst>
        </pc:spChg>
        <pc:spChg chg="del">
          <ac:chgData name="Trenny Mongar" userId="f3235382a4a7a8bc" providerId="LiveId" clId="{BDE79E58-CF9F-41CC-8448-05BBBD3001C6}" dt="2020-05-28T02:47:52.627" v="941" actId="478"/>
          <ac:spMkLst>
            <pc:docMk/>
            <pc:sldMk cId="0" sldId="259"/>
            <ac:spMk id="2170" creationId="{00000000-0000-0000-0000-000000000000}"/>
          </ac:spMkLst>
        </pc:spChg>
        <pc:spChg chg="del">
          <ac:chgData name="Trenny Mongar" userId="f3235382a4a7a8bc" providerId="LiveId" clId="{BDE79E58-CF9F-41CC-8448-05BBBD3001C6}" dt="2020-05-28T02:47:52.627" v="941" actId="478"/>
          <ac:spMkLst>
            <pc:docMk/>
            <pc:sldMk cId="0" sldId="259"/>
            <ac:spMk id="2171" creationId="{00000000-0000-0000-0000-000000000000}"/>
          </ac:spMkLst>
        </pc:spChg>
        <pc:spChg chg="del">
          <ac:chgData name="Trenny Mongar" userId="f3235382a4a7a8bc" providerId="LiveId" clId="{BDE79E58-CF9F-41CC-8448-05BBBD3001C6}" dt="2020-05-28T02:47:52.627" v="941" actId="478"/>
          <ac:spMkLst>
            <pc:docMk/>
            <pc:sldMk cId="0" sldId="259"/>
            <ac:spMk id="2172" creationId="{00000000-0000-0000-0000-000000000000}"/>
          </ac:spMkLst>
        </pc:spChg>
        <pc:spChg chg="del">
          <ac:chgData name="Trenny Mongar" userId="f3235382a4a7a8bc" providerId="LiveId" clId="{BDE79E58-CF9F-41CC-8448-05BBBD3001C6}" dt="2020-05-28T02:47:52.627" v="941" actId="478"/>
          <ac:spMkLst>
            <pc:docMk/>
            <pc:sldMk cId="0" sldId="259"/>
            <ac:spMk id="2173" creationId="{00000000-0000-0000-0000-000000000000}"/>
          </ac:spMkLst>
        </pc:spChg>
        <pc:spChg chg="del">
          <ac:chgData name="Trenny Mongar" userId="f3235382a4a7a8bc" providerId="LiveId" clId="{BDE79E58-CF9F-41CC-8448-05BBBD3001C6}" dt="2020-05-28T02:47:52.627" v="941" actId="478"/>
          <ac:spMkLst>
            <pc:docMk/>
            <pc:sldMk cId="0" sldId="259"/>
            <ac:spMk id="2174" creationId="{00000000-0000-0000-0000-000000000000}"/>
          </ac:spMkLst>
        </pc:spChg>
        <pc:spChg chg="del">
          <ac:chgData name="Trenny Mongar" userId="f3235382a4a7a8bc" providerId="LiveId" clId="{BDE79E58-CF9F-41CC-8448-05BBBD3001C6}" dt="2020-05-28T02:47:52.627" v="941" actId="478"/>
          <ac:spMkLst>
            <pc:docMk/>
            <pc:sldMk cId="0" sldId="259"/>
            <ac:spMk id="2175" creationId="{00000000-0000-0000-0000-000000000000}"/>
          </ac:spMkLst>
        </pc:spChg>
        <pc:spChg chg="del">
          <ac:chgData name="Trenny Mongar" userId="f3235382a4a7a8bc" providerId="LiveId" clId="{BDE79E58-CF9F-41CC-8448-05BBBD3001C6}" dt="2020-05-28T02:47:52.627" v="941" actId="478"/>
          <ac:spMkLst>
            <pc:docMk/>
            <pc:sldMk cId="0" sldId="259"/>
            <ac:spMk id="2176" creationId="{00000000-0000-0000-0000-000000000000}"/>
          </ac:spMkLst>
        </pc:spChg>
        <pc:spChg chg="del">
          <ac:chgData name="Trenny Mongar" userId="f3235382a4a7a8bc" providerId="LiveId" clId="{BDE79E58-CF9F-41CC-8448-05BBBD3001C6}" dt="2020-05-28T02:47:52.627" v="941" actId="478"/>
          <ac:spMkLst>
            <pc:docMk/>
            <pc:sldMk cId="0" sldId="259"/>
            <ac:spMk id="2177" creationId="{00000000-0000-0000-0000-000000000000}"/>
          </ac:spMkLst>
        </pc:spChg>
        <pc:spChg chg="del">
          <ac:chgData name="Trenny Mongar" userId="f3235382a4a7a8bc" providerId="LiveId" clId="{BDE79E58-CF9F-41CC-8448-05BBBD3001C6}" dt="2020-05-28T02:47:52.627" v="941" actId="478"/>
          <ac:spMkLst>
            <pc:docMk/>
            <pc:sldMk cId="0" sldId="259"/>
            <ac:spMk id="2178" creationId="{00000000-0000-0000-0000-000000000000}"/>
          </ac:spMkLst>
        </pc:spChg>
        <pc:spChg chg="del">
          <ac:chgData name="Trenny Mongar" userId="f3235382a4a7a8bc" providerId="LiveId" clId="{BDE79E58-CF9F-41CC-8448-05BBBD3001C6}" dt="2020-05-28T02:47:52.627" v="941" actId="478"/>
          <ac:spMkLst>
            <pc:docMk/>
            <pc:sldMk cId="0" sldId="259"/>
            <ac:spMk id="2179" creationId="{00000000-0000-0000-0000-000000000000}"/>
          </ac:spMkLst>
        </pc:spChg>
        <pc:spChg chg="del">
          <ac:chgData name="Trenny Mongar" userId="f3235382a4a7a8bc" providerId="LiveId" clId="{BDE79E58-CF9F-41CC-8448-05BBBD3001C6}" dt="2020-05-28T02:47:52.627" v="941" actId="478"/>
          <ac:spMkLst>
            <pc:docMk/>
            <pc:sldMk cId="0" sldId="259"/>
            <ac:spMk id="2180" creationId="{00000000-0000-0000-0000-000000000000}"/>
          </ac:spMkLst>
        </pc:spChg>
        <pc:spChg chg="del">
          <ac:chgData name="Trenny Mongar" userId="f3235382a4a7a8bc" providerId="LiveId" clId="{BDE79E58-CF9F-41CC-8448-05BBBD3001C6}" dt="2020-05-28T02:47:52.627" v="941" actId="478"/>
          <ac:spMkLst>
            <pc:docMk/>
            <pc:sldMk cId="0" sldId="259"/>
            <ac:spMk id="2181" creationId="{00000000-0000-0000-0000-000000000000}"/>
          </ac:spMkLst>
        </pc:spChg>
        <pc:spChg chg="del">
          <ac:chgData name="Trenny Mongar" userId="f3235382a4a7a8bc" providerId="LiveId" clId="{BDE79E58-CF9F-41CC-8448-05BBBD3001C6}" dt="2020-05-28T02:47:52.627" v="941" actId="478"/>
          <ac:spMkLst>
            <pc:docMk/>
            <pc:sldMk cId="0" sldId="259"/>
            <ac:spMk id="2182" creationId="{00000000-0000-0000-0000-000000000000}"/>
          </ac:spMkLst>
        </pc:spChg>
        <pc:spChg chg="del">
          <ac:chgData name="Trenny Mongar" userId="f3235382a4a7a8bc" providerId="LiveId" clId="{BDE79E58-CF9F-41CC-8448-05BBBD3001C6}" dt="2020-05-28T02:47:52.627" v="941" actId="478"/>
          <ac:spMkLst>
            <pc:docMk/>
            <pc:sldMk cId="0" sldId="259"/>
            <ac:spMk id="2183" creationId="{00000000-0000-0000-0000-000000000000}"/>
          </ac:spMkLst>
        </pc:spChg>
        <pc:spChg chg="del">
          <ac:chgData name="Trenny Mongar" userId="f3235382a4a7a8bc" providerId="LiveId" clId="{BDE79E58-CF9F-41CC-8448-05BBBD3001C6}" dt="2020-05-28T02:47:52.627" v="941" actId="478"/>
          <ac:spMkLst>
            <pc:docMk/>
            <pc:sldMk cId="0" sldId="259"/>
            <ac:spMk id="2184" creationId="{00000000-0000-0000-0000-000000000000}"/>
          </ac:spMkLst>
        </pc:spChg>
        <pc:spChg chg="del">
          <ac:chgData name="Trenny Mongar" userId="f3235382a4a7a8bc" providerId="LiveId" clId="{BDE79E58-CF9F-41CC-8448-05BBBD3001C6}" dt="2020-05-28T02:47:52.627" v="941" actId="478"/>
          <ac:spMkLst>
            <pc:docMk/>
            <pc:sldMk cId="0" sldId="259"/>
            <ac:spMk id="2185" creationId="{00000000-0000-0000-0000-000000000000}"/>
          </ac:spMkLst>
        </pc:spChg>
        <pc:spChg chg="del">
          <ac:chgData name="Trenny Mongar" userId="f3235382a4a7a8bc" providerId="LiveId" clId="{BDE79E58-CF9F-41CC-8448-05BBBD3001C6}" dt="2020-05-28T02:47:52.627" v="941" actId="478"/>
          <ac:spMkLst>
            <pc:docMk/>
            <pc:sldMk cId="0" sldId="259"/>
            <ac:spMk id="2186" creationId="{00000000-0000-0000-0000-000000000000}"/>
          </ac:spMkLst>
        </pc:spChg>
        <pc:spChg chg="del">
          <ac:chgData name="Trenny Mongar" userId="f3235382a4a7a8bc" providerId="LiveId" clId="{BDE79E58-CF9F-41CC-8448-05BBBD3001C6}" dt="2020-05-28T02:47:52.627" v="941" actId="478"/>
          <ac:spMkLst>
            <pc:docMk/>
            <pc:sldMk cId="0" sldId="259"/>
            <ac:spMk id="2187" creationId="{00000000-0000-0000-0000-000000000000}"/>
          </ac:spMkLst>
        </pc:spChg>
        <pc:spChg chg="del">
          <ac:chgData name="Trenny Mongar" userId="f3235382a4a7a8bc" providerId="LiveId" clId="{BDE79E58-CF9F-41CC-8448-05BBBD3001C6}" dt="2020-05-28T02:47:52.627" v="941" actId="478"/>
          <ac:spMkLst>
            <pc:docMk/>
            <pc:sldMk cId="0" sldId="259"/>
            <ac:spMk id="2188" creationId="{00000000-0000-0000-0000-000000000000}"/>
          </ac:spMkLst>
        </pc:spChg>
        <pc:spChg chg="del">
          <ac:chgData name="Trenny Mongar" userId="f3235382a4a7a8bc" providerId="LiveId" clId="{BDE79E58-CF9F-41CC-8448-05BBBD3001C6}" dt="2020-05-28T02:47:52.627" v="941" actId="478"/>
          <ac:spMkLst>
            <pc:docMk/>
            <pc:sldMk cId="0" sldId="259"/>
            <ac:spMk id="2189" creationId="{00000000-0000-0000-0000-000000000000}"/>
          </ac:spMkLst>
        </pc:spChg>
        <pc:spChg chg="del">
          <ac:chgData name="Trenny Mongar" userId="f3235382a4a7a8bc" providerId="LiveId" clId="{BDE79E58-CF9F-41CC-8448-05BBBD3001C6}" dt="2020-05-28T02:47:52.627" v="941" actId="478"/>
          <ac:spMkLst>
            <pc:docMk/>
            <pc:sldMk cId="0" sldId="259"/>
            <ac:spMk id="2190" creationId="{00000000-0000-0000-0000-000000000000}"/>
          </ac:spMkLst>
        </pc:spChg>
        <pc:spChg chg="del">
          <ac:chgData name="Trenny Mongar" userId="f3235382a4a7a8bc" providerId="LiveId" clId="{BDE79E58-CF9F-41CC-8448-05BBBD3001C6}" dt="2020-05-28T02:47:52.627" v="941" actId="478"/>
          <ac:spMkLst>
            <pc:docMk/>
            <pc:sldMk cId="0" sldId="259"/>
            <ac:spMk id="2191" creationId="{00000000-0000-0000-0000-000000000000}"/>
          </ac:spMkLst>
        </pc:spChg>
        <pc:spChg chg="del">
          <ac:chgData name="Trenny Mongar" userId="f3235382a4a7a8bc" providerId="LiveId" clId="{BDE79E58-CF9F-41CC-8448-05BBBD3001C6}" dt="2020-05-28T02:47:52.627" v="941" actId="478"/>
          <ac:spMkLst>
            <pc:docMk/>
            <pc:sldMk cId="0" sldId="259"/>
            <ac:spMk id="2192" creationId="{00000000-0000-0000-0000-000000000000}"/>
          </ac:spMkLst>
        </pc:spChg>
        <pc:spChg chg="del">
          <ac:chgData name="Trenny Mongar" userId="f3235382a4a7a8bc" providerId="LiveId" clId="{BDE79E58-CF9F-41CC-8448-05BBBD3001C6}" dt="2020-05-28T02:47:52.627" v="941" actId="478"/>
          <ac:spMkLst>
            <pc:docMk/>
            <pc:sldMk cId="0" sldId="259"/>
            <ac:spMk id="2193" creationId="{00000000-0000-0000-0000-000000000000}"/>
          </ac:spMkLst>
        </pc:spChg>
        <pc:spChg chg="del">
          <ac:chgData name="Trenny Mongar" userId="f3235382a4a7a8bc" providerId="LiveId" clId="{BDE79E58-CF9F-41CC-8448-05BBBD3001C6}" dt="2020-05-28T02:47:52.627" v="941" actId="478"/>
          <ac:spMkLst>
            <pc:docMk/>
            <pc:sldMk cId="0" sldId="259"/>
            <ac:spMk id="2194" creationId="{00000000-0000-0000-0000-000000000000}"/>
          </ac:spMkLst>
        </pc:spChg>
        <pc:spChg chg="del">
          <ac:chgData name="Trenny Mongar" userId="f3235382a4a7a8bc" providerId="LiveId" clId="{BDE79E58-CF9F-41CC-8448-05BBBD3001C6}" dt="2020-05-28T02:47:52.627" v="941" actId="478"/>
          <ac:spMkLst>
            <pc:docMk/>
            <pc:sldMk cId="0" sldId="259"/>
            <ac:spMk id="2195" creationId="{00000000-0000-0000-0000-000000000000}"/>
          </ac:spMkLst>
        </pc:spChg>
        <pc:spChg chg="del">
          <ac:chgData name="Trenny Mongar" userId="f3235382a4a7a8bc" providerId="LiveId" clId="{BDE79E58-CF9F-41CC-8448-05BBBD3001C6}" dt="2020-05-28T02:47:52.627" v="941" actId="478"/>
          <ac:spMkLst>
            <pc:docMk/>
            <pc:sldMk cId="0" sldId="259"/>
            <ac:spMk id="2196" creationId="{00000000-0000-0000-0000-000000000000}"/>
          </ac:spMkLst>
        </pc:spChg>
        <pc:spChg chg="del">
          <ac:chgData name="Trenny Mongar" userId="f3235382a4a7a8bc" providerId="LiveId" clId="{BDE79E58-CF9F-41CC-8448-05BBBD3001C6}" dt="2020-05-28T02:47:52.627" v="941" actId="478"/>
          <ac:spMkLst>
            <pc:docMk/>
            <pc:sldMk cId="0" sldId="259"/>
            <ac:spMk id="2197" creationId="{00000000-0000-0000-0000-000000000000}"/>
          </ac:spMkLst>
        </pc:spChg>
        <pc:spChg chg="del">
          <ac:chgData name="Trenny Mongar" userId="f3235382a4a7a8bc" providerId="LiveId" clId="{BDE79E58-CF9F-41CC-8448-05BBBD3001C6}" dt="2020-05-28T02:47:52.627" v="941" actId="478"/>
          <ac:spMkLst>
            <pc:docMk/>
            <pc:sldMk cId="0" sldId="259"/>
            <ac:spMk id="2198" creationId="{00000000-0000-0000-0000-000000000000}"/>
          </ac:spMkLst>
        </pc:spChg>
        <pc:spChg chg="del">
          <ac:chgData name="Trenny Mongar" userId="f3235382a4a7a8bc" providerId="LiveId" clId="{BDE79E58-CF9F-41CC-8448-05BBBD3001C6}" dt="2020-05-28T02:47:52.627" v="941" actId="478"/>
          <ac:spMkLst>
            <pc:docMk/>
            <pc:sldMk cId="0" sldId="259"/>
            <ac:spMk id="2199" creationId="{00000000-0000-0000-0000-000000000000}"/>
          </ac:spMkLst>
        </pc:spChg>
        <pc:spChg chg="del">
          <ac:chgData name="Trenny Mongar" userId="f3235382a4a7a8bc" providerId="LiveId" clId="{BDE79E58-CF9F-41CC-8448-05BBBD3001C6}" dt="2020-05-28T02:47:52.627" v="941" actId="478"/>
          <ac:spMkLst>
            <pc:docMk/>
            <pc:sldMk cId="0" sldId="259"/>
            <ac:spMk id="2200" creationId="{00000000-0000-0000-0000-000000000000}"/>
          </ac:spMkLst>
        </pc:spChg>
        <pc:spChg chg="del">
          <ac:chgData name="Trenny Mongar" userId="f3235382a4a7a8bc" providerId="LiveId" clId="{BDE79E58-CF9F-41CC-8448-05BBBD3001C6}" dt="2020-05-28T02:47:52.627" v="941" actId="478"/>
          <ac:spMkLst>
            <pc:docMk/>
            <pc:sldMk cId="0" sldId="259"/>
            <ac:spMk id="2201" creationId="{00000000-0000-0000-0000-000000000000}"/>
          </ac:spMkLst>
        </pc:spChg>
        <pc:spChg chg="del">
          <ac:chgData name="Trenny Mongar" userId="f3235382a4a7a8bc" providerId="LiveId" clId="{BDE79E58-CF9F-41CC-8448-05BBBD3001C6}" dt="2020-05-28T02:47:52.627" v="941" actId="478"/>
          <ac:spMkLst>
            <pc:docMk/>
            <pc:sldMk cId="0" sldId="259"/>
            <ac:spMk id="2202" creationId="{00000000-0000-0000-0000-000000000000}"/>
          </ac:spMkLst>
        </pc:spChg>
        <pc:spChg chg="del">
          <ac:chgData name="Trenny Mongar" userId="f3235382a4a7a8bc" providerId="LiveId" clId="{BDE79E58-CF9F-41CC-8448-05BBBD3001C6}" dt="2020-05-28T02:47:52.627" v="941" actId="478"/>
          <ac:spMkLst>
            <pc:docMk/>
            <pc:sldMk cId="0" sldId="259"/>
            <ac:spMk id="2203" creationId="{00000000-0000-0000-0000-000000000000}"/>
          </ac:spMkLst>
        </pc:spChg>
        <pc:spChg chg="del">
          <ac:chgData name="Trenny Mongar" userId="f3235382a4a7a8bc" providerId="LiveId" clId="{BDE79E58-CF9F-41CC-8448-05BBBD3001C6}" dt="2020-05-28T02:47:52.627" v="941" actId="478"/>
          <ac:spMkLst>
            <pc:docMk/>
            <pc:sldMk cId="0" sldId="259"/>
            <ac:spMk id="2204" creationId="{00000000-0000-0000-0000-000000000000}"/>
          </ac:spMkLst>
        </pc:spChg>
        <pc:spChg chg="del">
          <ac:chgData name="Trenny Mongar" userId="f3235382a4a7a8bc" providerId="LiveId" clId="{BDE79E58-CF9F-41CC-8448-05BBBD3001C6}" dt="2020-05-28T02:47:52.627" v="941" actId="478"/>
          <ac:spMkLst>
            <pc:docMk/>
            <pc:sldMk cId="0" sldId="259"/>
            <ac:spMk id="2205" creationId="{00000000-0000-0000-0000-000000000000}"/>
          </ac:spMkLst>
        </pc:spChg>
        <pc:spChg chg="del">
          <ac:chgData name="Trenny Mongar" userId="f3235382a4a7a8bc" providerId="LiveId" clId="{BDE79E58-CF9F-41CC-8448-05BBBD3001C6}" dt="2020-05-28T02:47:52.627" v="941" actId="478"/>
          <ac:spMkLst>
            <pc:docMk/>
            <pc:sldMk cId="0" sldId="259"/>
            <ac:spMk id="2206" creationId="{00000000-0000-0000-0000-000000000000}"/>
          </ac:spMkLst>
        </pc:spChg>
        <pc:spChg chg="del">
          <ac:chgData name="Trenny Mongar" userId="f3235382a4a7a8bc" providerId="LiveId" clId="{BDE79E58-CF9F-41CC-8448-05BBBD3001C6}" dt="2020-05-28T02:47:52.627" v="941" actId="478"/>
          <ac:spMkLst>
            <pc:docMk/>
            <pc:sldMk cId="0" sldId="259"/>
            <ac:spMk id="2207" creationId="{00000000-0000-0000-0000-000000000000}"/>
          </ac:spMkLst>
        </pc:spChg>
        <pc:spChg chg="del">
          <ac:chgData name="Trenny Mongar" userId="f3235382a4a7a8bc" providerId="LiveId" clId="{BDE79E58-CF9F-41CC-8448-05BBBD3001C6}" dt="2020-05-28T02:47:52.627" v="941" actId="478"/>
          <ac:spMkLst>
            <pc:docMk/>
            <pc:sldMk cId="0" sldId="259"/>
            <ac:spMk id="2208" creationId="{00000000-0000-0000-0000-000000000000}"/>
          </ac:spMkLst>
        </pc:spChg>
        <pc:spChg chg="del">
          <ac:chgData name="Trenny Mongar" userId="f3235382a4a7a8bc" providerId="LiveId" clId="{BDE79E58-CF9F-41CC-8448-05BBBD3001C6}" dt="2020-05-28T02:47:52.627" v="941" actId="478"/>
          <ac:spMkLst>
            <pc:docMk/>
            <pc:sldMk cId="0" sldId="259"/>
            <ac:spMk id="2209" creationId="{00000000-0000-0000-0000-000000000000}"/>
          </ac:spMkLst>
        </pc:spChg>
        <pc:spChg chg="del">
          <ac:chgData name="Trenny Mongar" userId="f3235382a4a7a8bc" providerId="LiveId" clId="{BDE79E58-CF9F-41CC-8448-05BBBD3001C6}" dt="2020-05-28T02:47:52.627" v="941" actId="478"/>
          <ac:spMkLst>
            <pc:docMk/>
            <pc:sldMk cId="0" sldId="259"/>
            <ac:spMk id="2210" creationId="{00000000-0000-0000-0000-000000000000}"/>
          </ac:spMkLst>
        </pc:spChg>
        <pc:spChg chg="del">
          <ac:chgData name="Trenny Mongar" userId="f3235382a4a7a8bc" providerId="LiveId" clId="{BDE79E58-CF9F-41CC-8448-05BBBD3001C6}" dt="2020-05-28T02:47:52.627" v="941" actId="478"/>
          <ac:spMkLst>
            <pc:docMk/>
            <pc:sldMk cId="0" sldId="259"/>
            <ac:spMk id="2211" creationId="{00000000-0000-0000-0000-000000000000}"/>
          </ac:spMkLst>
        </pc:spChg>
        <pc:spChg chg="del">
          <ac:chgData name="Trenny Mongar" userId="f3235382a4a7a8bc" providerId="LiveId" clId="{BDE79E58-CF9F-41CC-8448-05BBBD3001C6}" dt="2020-05-28T02:47:52.627" v="941" actId="478"/>
          <ac:spMkLst>
            <pc:docMk/>
            <pc:sldMk cId="0" sldId="259"/>
            <ac:spMk id="2212" creationId="{00000000-0000-0000-0000-000000000000}"/>
          </ac:spMkLst>
        </pc:spChg>
        <pc:spChg chg="del">
          <ac:chgData name="Trenny Mongar" userId="f3235382a4a7a8bc" providerId="LiveId" clId="{BDE79E58-CF9F-41CC-8448-05BBBD3001C6}" dt="2020-05-28T02:47:52.627" v="941" actId="478"/>
          <ac:spMkLst>
            <pc:docMk/>
            <pc:sldMk cId="0" sldId="259"/>
            <ac:spMk id="2213" creationId="{00000000-0000-0000-0000-000000000000}"/>
          </ac:spMkLst>
        </pc:spChg>
        <pc:spChg chg="del">
          <ac:chgData name="Trenny Mongar" userId="f3235382a4a7a8bc" providerId="LiveId" clId="{BDE79E58-CF9F-41CC-8448-05BBBD3001C6}" dt="2020-05-28T02:47:52.627" v="941" actId="478"/>
          <ac:spMkLst>
            <pc:docMk/>
            <pc:sldMk cId="0" sldId="259"/>
            <ac:spMk id="2214" creationId="{00000000-0000-0000-0000-000000000000}"/>
          </ac:spMkLst>
        </pc:spChg>
        <pc:spChg chg="del">
          <ac:chgData name="Trenny Mongar" userId="f3235382a4a7a8bc" providerId="LiveId" clId="{BDE79E58-CF9F-41CC-8448-05BBBD3001C6}" dt="2020-05-28T02:47:52.627" v="941" actId="478"/>
          <ac:spMkLst>
            <pc:docMk/>
            <pc:sldMk cId="0" sldId="259"/>
            <ac:spMk id="2215" creationId="{00000000-0000-0000-0000-000000000000}"/>
          </ac:spMkLst>
        </pc:spChg>
        <pc:spChg chg="del">
          <ac:chgData name="Trenny Mongar" userId="f3235382a4a7a8bc" providerId="LiveId" clId="{BDE79E58-CF9F-41CC-8448-05BBBD3001C6}" dt="2020-05-28T02:47:52.627" v="941" actId="478"/>
          <ac:spMkLst>
            <pc:docMk/>
            <pc:sldMk cId="0" sldId="259"/>
            <ac:spMk id="2216" creationId="{00000000-0000-0000-0000-000000000000}"/>
          </ac:spMkLst>
        </pc:spChg>
        <pc:spChg chg="del">
          <ac:chgData name="Trenny Mongar" userId="f3235382a4a7a8bc" providerId="LiveId" clId="{BDE79E58-CF9F-41CC-8448-05BBBD3001C6}" dt="2020-05-28T02:47:52.627" v="941" actId="478"/>
          <ac:spMkLst>
            <pc:docMk/>
            <pc:sldMk cId="0" sldId="259"/>
            <ac:spMk id="2217" creationId="{00000000-0000-0000-0000-000000000000}"/>
          </ac:spMkLst>
        </pc:spChg>
        <pc:spChg chg="del">
          <ac:chgData name="Trenny Mongar" userId="f3235382a4a7a8bc" providerId="LiveId" clId="{BDE79E58-CF9F-41CC-8448-05BBBD3001C6}" dt="2020-05-28T02:47:52.627" v="941" actId="478"/>
          <ac:spMkLst>
            <pc:docMk/>
            <pc:sldMk cId="0" sldId="259"/>
            <ac:spMk id="2218" creationId="{00000000-0000-0000-0000-000000000000}"/>
          </ac:spMkLst>
        </pc:spChg>
        <pc:spChg chg="del">
          <ac:chgData name="Trenny Mongar" userId="f3235382a4a7a8bc" providerId="LiveId" clId="{BDE79E58-CF9F-41CC-8448-05BBBD3001C6}" dt="2020-05-28T02:47:52.627" v="941" actId="478"/>
          <ac:spMkLst>
            <pc:docMk/>
            <pc:sldMk cId="0" sldId="259"/>
            <ac:spMk id="2219" creationId="{00000000-0000-0000-0000-000000000000}"/>
          </ac:spMkLst>
        </pc:spChg>
        <pc:spChg chg="del">
          <ac:chgData name="Trenny Mongar" userId="f3235382a4a7a8bc" providerId="LiveId" clId="{BDE79E58-CF9F-41CC-8448-05BBBD3001C6}" dt="2020-05-28T02:47:52.627" v="941" actId="478"/>
          <ac:spMkLst>
            <pc:docMk/>
            <pc:sldMk cId="0" sldId="259"/>
            <ac:spMk id="2220" creationId="{00000000-0000-0000-0000-000000000000}"/>
          </ac:spMkLst>
        </pc:spChg>
        <pc:spChg chg="del">
          <ac:chgData name="Trenny Mongar" userId="f3235382a4a7a8bc" providerId="LiveId" clId="{BDE79E58-CF9F-41CC-8448-05BBBD3001C6}" dt="2020-05-28T02:47:52.627" v="941" actId="478"/>
          <ac:spMkLst>
            <pc:docMk/>
            <pc:sldMk cId="0" sldId="259"/>
            <ac:spMk id="2221" creationId="{00000000-0000-0000-0000-000000000000}"/>
          </ac:spMkLst>
        </pc:spChg>
        <pc:spChg chg="del">
          <ac:chgData name="Trenny Mongar" userId="f3235382a4a7a8bc" providerId="LiveId" clId="{BDE79E58-CF9F-41CC-8448-05BBBD3001C6}" dt="2020-05-28T02:47:52.627" v="941" actId="478"/>
          <ac:spMkLst>
            <pc:docMk/>
            <pc:sldMk cId="0" sldId="259"/>
            <ac:spMk id="2222" creationId="{00000000-0000-0000-0000-000000000000}"/>
          </ac:spMkLst>
        </pc:spChg>
        <pc:spChg chg="del">
          <ac:chgData name="Trenny Mongar" userId="f3235382a4a7a8bc" providerId="LiveId" clId="{BDE79E58-CF9F-41CC-8448-05BBBD3001C6}" dt="2020-05-28T02:47:52.627" v="941" actId="478"/>
          <ac:spMkLst>
            <pc:docMk/>
            <pc:sldMk cId="0" sldId="259"/>
            <ac:spMk id="2223" creationId="{00000000-0000-0000-0000-000000000000}"/>
          </ac:spMkLst>
        </pc:spChg>
        <pc:spChg chg="del">
          <ac:chgData name="Trenny Mongar" userId="f3235382a4a7a8bc" providerId="LiveId" clId="{BDE79E58-CF9F-41CC-8448-05BBBD3001C6}" dt="2020-05-28T02:47:52.627" v="941" actId="478"/>
          <ac:spMkLst>
            <pc:docMk/>
            <pc:sldMk cId="0" sldId="259"/>
            <ac:spMk id="2224" creationId="{00000000-0000-0000-0000-000000000000}"/>
          </ac:spMkLst>
        </pc:spChg>
        <pc:spChg chg="del">
          <ac:chgData name="Trenny Mongar" userId="f3235382a4a7a8bc" providerId="LiveId" clId="{BDE79E58-CF9F-41CC-8448-05BBBD3001C6}" dt="2020-05-28T02:47:52.627" v="941" actId="478"/>
          <ac:spMkLst>
            <pc:docMk/>
            <pc:sldMk cId="0" sldId="259"/>
            <ac:spMk id="2225" creationId="{00000000-0000-0000-0000-000000000000}"/>
          </ac:spMkLst>
        </pc:spChg>
        <pc:spChg chg="del">
          <ac:chgData name="Trenny Mongar" userId="f3235382a4a7a8bc" providerId="LiveId" clId="{BDE79E58-CF9F-41CC-8448-05BBBD3001C6}" dt="2020-05-28T02:47:52.627" v="941" actId="478"/>
          <ac:spMkLst>
            <pc:docMk/>
            <pc:sldMk cId="0" sldId="259"/>
            <ac:spMk id="2226" creationId="{00000000-0000-0000-0000-000000000000}"/>
          </ac:spMkLst>
        </pc:spChg>
        <pc:spChg chg="del">
          <ac:chgData name="Trenny Mongar" userId="f3235382a4a7a8bc" providerId="LiveId" clId="{BDE79E58-CF9F-41CC-8448-05BBBD3001C6}" dt="2020-05-28T02:47:52.627" v="941" actId="478"/>
          <ac:spMkLst>
            <pc:docMk/>
            <pc:sldMk cId="0" sldId="259"/>
            <ac:spMk id="2227" creationId="{00000000-0000-0000-0000-000000000000}"/>
          </ac:spMkLst>
        </pc:spChg>
        <pc:spChg chg="del">
          <ac:chgData name="Trenny Mongar" userId="f3235382a4a7a8bc" providerId="LiveId" clId="{BDE79E58-CF9F-41CC-8448-05BBBD3001C6}" dt="2020-05-28T02:47:52.627" v="941" actId="478"/>
          <ac:spMkLst>
            <pc:docMk/>
            <pc:sldMk cId="0" sldId="259"/>
            <ac:spMk id="2228" creationId="{00000000-0000-0000-0000-000000000000}"/>
          </ac:spMkLst>
        </pc:spChg>
        <pc:spChg chg="del">
          <ac:chgData name="Trenny Mongar" userId="f3235382a4a7a8bc" providerId="LiveId" clId="{BDE79E58-CF9F-41CC-8448-05BBBD3001C6}" dt="2020-05-28T02:47:52.627" v="941" actId="478"/>
          <ac:spMkLst>
            <pc:docMk/>
            <pc:sldMk cId="0" sldId="259"/>
            <ac:spMk id="2229" creationId="{00000000-0000-0000-0000-000000000000}"/>
          </ac:spMkLst>
        </pc:spChg>
        <pc:spChg chg="del">
          <ac:chgData name="Trenny Mongar" userId="f3235382a4a7a8bc" providerId="LiveId" clId="{BDE79E58-CF9F-41CC-8448-05BBBD3001C6}" dt="2020-05-28T02:47:52.627" v="941" actId="478"/>
          <ac:spMkLst>
            <pc:docMk/>
            <pc:sldMk cId="0" sldId="259"/>
            <ac:spMk id="2230" creationId="{00000000-0000-0000-0000-000000000000}"/>
          </ac:spMkLst>
        </pc:spChg>
        <pc:spChg chg="del">
          <ac:chgData name="Trenny Mongar" userId="f3235382a4a7a8bc" providerId="LiveId" clId="{BDE79E58-CF9F-41CC-8448-05BBBD3001C6}" dt="2020-05-28T02:47:52.627" v="941" actId="478"/>
          <ac:spMkLst>
            <pc:docMk/>
            <pc:sldMk cId="0" sldId="259"/>
            <ac:spMk id="2231" creationId="{00000000-0000-0000-0000-000000000000}"/>
          </ac:spMkLst>
        </pc:spChg>
        <pc:spChg chg="del">
          <ac:chgData name="Trenny Mongar" userId="f3235382a4a7a8bc" providerId="LiveId" clId="{BDE79E58-CF9F-41CC-8448-05BBBD3001C6}" dt="2020-05-28T02:47:52.627" v="941" actId="478"/>
          <ac:spMkLst>
            <pc:docMk/>
            <pc:sldMk cId="0" sldId="259"/>
            <ac:spMk id="2232" creationId="{00000000-0000-0000-0000-000000000000}"/>
          </ac:spMkLst>
        </pc:spChg>
        <pc:spChg chg="del">
          <ac:chgData name="Trenny Mongar" userId="f3235382a4a7a8bc" providerId="LiveId" clId="{BDE79E58-CF9F-41CC-8448-05BBBD3001C6}" dt="2020-05-28T02:47:52.627" v="941" actId="478"/>
          <ac:spMkLst>
            <pc:docMk/>
            <pc:sldMk cId="0" sldId="259"/>
            <ac:spMk id="2233" creationId="{00000000-0000-0000-0000-000000000000}"/>
          </ac:spMkLst>
        </pc:spChg>
        <pc:spChg chg="del">
          <ac:chgData name="Trenny Mongar" userId="f3235382a4a7a8bc" providerId="LiveId" clId="{BDE79E58-CF9F-41CC-8448-05BBBD3001C6}" dt="2020-05-28T02:47:52.627" v="941" actId="478"/>
          <ac:spMkLst>
            <pc:docMk/>
            <pc:sldMk cId="0" sldId="259"/>
            <ac:spMk id="2234" creationId="{00000000-0000-0000-0000-000000000000}"/>
          </ac:spMkLst>
        </pc:spChg>
        <pc:spChg chg="del">
          <ac:chgData name="Trenny Mongar" userId="f3235382a4a7a8bc" providerId="LiveId" clId="{BDE79E58-CF9F-41CC-8448-05BBBD3001C6}" dt="2020-05-28T02:47:52.627" v="941" actId="478"/>
          <ac:spMkLst>
            <pc:docMk/>
            <pc:sldMk cId="0" sldId="259"/>
            <ac:spMk id="2235" creationId="{00000000-0000-0000-0000-000000000000}"/>
          </ac:spMkLst>
        </pc:spChg>
        <pc:spChg chg="del">
          <ac:chgData name="Trenny Mongar" userId="f3235382a4a7a8bc" providerId="LiveId" clId="{BDE79E58-CF9F-41CC-8448-05BBBD3001C6}" dt="2020-05-28T02:47:52.627" v="941" actId="478"/>
          <ac:spMkLst>
            <pc:docMk/>
            <pc:sldMk cId="0" sldId="259"/>
            <ac:spMk id="2236" creationId="{00000000-0000-0000-0000-000000000000}"/>
          </ac:spMkLst>
        </pc:spChg>
        <pc:spChg chg="del">
          <ac:chgData name="Trenny Mongar" userId="f3235382a4a7a8bc" providerId="LiveId" clId="{BDE79E58-CF9F-41CC-8448-05BBBD3001C6}" dt="2020-05-28T02:47:52.627" v="941" actId="478"/>
          <ac:spMkLst>
            <pc:docMk/>
            <pc:sldMk cId="0" sldId="259"/>
            <ac:spMk id="2237" creationId="{00000000-0000-0000-0000-000000000000}"/>
          </ac:spMkLst>
        </pc:spChg>
        <pc:spChg chg="del">
          <ac:chgData name="Trenny Mongar" userId="f3235382a4a7a8bc" providerId="LiveId" clId="{BDE79E58-CF9F-41CC-8448-05BBBD3001C6}" dt="2020-05-28T02:47:52.627" v="941" actId="478"/>
          <ac:spMkLst>
            <pc:docMk/>
            <pc:sldMk cId="0" sldId="259"/>
            <ac:spMk id="2238" creationId="{00000000-0000-0000-0000-000000000000}"/>
          </ac:spMkLst>
        </pc:spChg>
        <pc:spChg chg="del">
          <ac:chgData name="Trenny Mongar" userId="f3235382a4a7a8bc" providerId="LiveId" clId="{BDE79E58-CF9F-41CC-8448-05BBBD3001C6}" dt="2020-05-28T02:47:52.627" v="941" actId="478"/>
          <ac:spMkLst>
            <pc:docMk/>
            <pc:sldMk cId="0" sldId="259"/>
            <ac:spMk id="2239" creationId="{00000000-0000-0000-0000-000000000000}"/>
          </ac:spMkLst>
        </pc:spChg>
        <pc:spChg chg="del">
          <ac:chgData name="Trenny Mongar" userId="f3235382a4a7a8bc" providerId="LiveId" clId="{BDE79E58-CF9F-41CC-8448-05BBBD3001C6}" dt="2020-05-28T02:47:52.627" v="941" actId="478"/>
          <ac:spMkLst>
            <pc:docMk/>
            <pc:sldMk cId="0" sldId="259"/>
            <ac:spMk id="2240" creationId="{00000000-0000-0000-0000-000000000000}"/>
          </ac:spMkLst>
        </pc:spChg>
        <pc:spChg chg="del">
          <ac:chgData name="Trenny Mongar" userId="f3235382a4a7a8bc" providerId="LiveId" clId="{BDE79E58-CF9F-41CC-8448-05BBBD3001C6}" dt="2020-05-28T02:47:52.627" v="941" actId="478"/>
          <ac:spMkLst>
            <pc:docMk/>
            <pc:sldMk cId="0" sldId="259"/>
            <ac:spMk id="2241" creationId="{00000000-0000-0000-0000-000000000000}"/>
          </ac:spMkLst>
        </pc:spChg>
        <pc:spChg chg="del">
          <ac:chgData name="Trenny Mongar" userId="f3235382a4a7a8bc" providerId="LiveId" clId="{BDE79E58-CF9F-41CC-8448-05BBBD3001C6}" dt="2020-05-28T02:47:52.627" v="941" actId="478"/>
          <ac:spMkLst>
            <pc:docMk/>
            <pc:sldMk cId="0" sldId="259"/>
            <ac:spMk id="2242" creationId="{00000000-0000-0000-0000-000000000000}"/>
          </ac:spMkLst>
        </pc:spChg>
        <pc:spChg chg="del">
          <ac:chgData name="Trenny Mongar" userId="f3235382a4a7a8bc" providerId="LiveId" clId="{BDE79E58-CF9F-41CC-8448-05BBBD3001C6}" dt="2020-05-28T02:47:52.627" v="941" actId="478"/>
          <ac:spMkLst>
            <pc:docMk/>
            <pc:sldMk cId="0" sldId="259"/>
            <ac:spMk id="2243" creationId="{00000000-0000-0000-0000-000000000000}"/>
          </ac:spMkLst>
        </pc:spChg>
        <pc:spChg chg="del">
          <ac:chgData name="Trenny Mongar" userId="f3235382a4a7a8bc" providerId="LiveId" clId="{BDE79E58-CF9F-41CC-8448-05BBBD3001C6}" dt="2020-05-28T02:47:52.627" v="941" actId="478"/>
          <ac:spMkLst>
            <pc:docMk/>
            <pc:sldMk cId="0" sldId="259"/>
            <ac:spMk id="2244" creationId="{00000000-0000-0000-0000-000000000000}"/>
          </ac:spMkLst>
        </pc:spChg>
        <pc:spChg chg="del">
          <ac:chgData name="Trenny Mongar" userId="f3235382a4a7a8bc" providerId="LiveId" clId="{BDE79E58-CF9F-41CC-8448-05BBBD3001C6}" dt="2020-05-28T02:47:52.627" v="941" actId="478"/>
          <ac:spMkLst>
            <pc:docMk/>
            <pc:sldMk cId="0" sldId="259"/>
            <ac:spMk id="2245" creationId="{00000000-0000-0000-0000-000000000000}"/>
          </ac:spMkLst>
        </pc:spChg>
        <pc:spChg chg="del">
          <ac:chgData name="Trenny Mongar" userId="f3235382a4a7a8bc" providerId="LiveId" clId="{BDE79E58-CF9F-41CC-8448-05BBBD3001C6}" dt="2020-05-28T02:47:52.627" v="941" actId="478"/>
          <ac:spMkLst>
            <pc:docMk/>
            <pc:sldMk cId="0" sldId="259"/>
            <ac:spMk id="2246" creationId="{00000000-0000-0000-0000-000000000000}"/>
          </ac:spMkLst>
        </pc:spChg>
        <pc:spChg chg="del">
          <ac:chgData name="Trenny Mongar" userId="f3235382a4a7a8bc" providerId="LiveId" clId="{BDE79E58-CF9F-41CC-8448-05BBBD3001C6}" dt="2020-05-28T02:47:52.627" v="941" actId="478"/>
          <ac:spMkLst>
            <pc:docMk/>
            <pc:sldMk cId="0" sldId="259"/>
            <ac:spMk id="2247" creationId="{00000000-0000-0000-0000-000000000000}"/>
          </ac:spMkLst>
        </pc:spChg>
        <pc:spChg chg="del">
          <ac:chgData name="Trenny Mongar" userId="f3235382a4a7a8bc" providerId="LiveId" clId="{BDE79E58-CF9F-41CC-8448-05BBBD3001C6}" dt="2020-05-28T02:47:52.627" v="941" actId="478"/>
          <ac:spMkLst>
            <pc:docMk/>
            <pc:sldMk cId="0" sldId="259"/>
            <ac:spMk id="2248" creationId="{00000000-0000-0000-0000-000000000000}"/>
          </ac:spMkLst>
        </pc:spChg>
        <pc:spChg chg="del">
          <ac:chgData name="Trenny Mongar" userId="f3235382a4a7a8bc" providerId="LiveId" clId="{BDE79E58-CF9F-41CC-8448-05BBBD3001C6}" dt="2020-05-28T02:47:52.627" v="941" actId="478"/>
          <ac:spMkLst>
            <pc:docMk/>
            <pc:sldMk cId="0" sldId="259"/>
            <ac:spMk id="2249" creationId="{00000000-0000-0000-0000-000000000000}"/>
          </ac:spMkLst>
        </pc:spChg>
        <pc:spChg chg="del">
          <ac:chgData name="Trenny Mongar" userId="f3235382a4a7a8bc" providerId="LiveId" clId="{BDE79E58-CF9F-41CC-8448-05BBBD3001C6}" dt="2020-05-28T02:47:52.627" v="941" actId="478"/>
          <ac:spMkLst>
            <pc:docMk/>
            <pc:sldMk cId="0" sldId="259"/>
            <ac:spMk id="2250" creationId="{00000000-0000-0000-0000-000000000000}"/>
          </ac:spMkLst>
        </pc:spChg>
        <pc:spChg chg="del">
          <ac:chgData name="Trenny Mongar" userId="f3235382a4a7a8bc" providerId="LiveId" clId="{BDE79E58-CF9F-41CC-8448-05BBBD3001C6}" dt="2020-05-28T02:47:52.627" v="941" actId="478"/>
          <ac:spMkLst>
            <pc:docMk/>
            <pc:sldMk cId="0" sldId="259"/>
            <ac:spMk id="2251" creationId="{00000000-0000-0000-0000-000000000000}"/>
          </ac:spMkLst>
        </pc:spChg>
        <pc:spChg chg="del">
          <ac:chgData name="Trenny Mongar" userId="f3235382a4a7a8bc" providerId="LiveId" clId="{BDE79E58-CF9F-41CC-8448-05BBBD3001C6}" dt="2020-05-28T02:47:52.627" v="941" actId="478"/>
          <ac:spMkLst>
            <pc:docMk/>
            <pc:sldMk cId="0" sldId="259"/>
            <ac:spMk id="2252" creationId="{00000000-0000-0000-0000-000000000000}"/>
          </ac:spMkLst>
        </pc:spChg>
        <pc:spChg chg="del">
          <ac:chgData name="Trenny Mongar" userId="f3235382a4a7a8bc" providerId="LiveId" clId="{BDE79E58-CF9F-41CC-8448-05BBBD3001C6}" dt="2020-05-28T02:47:52.627" v="941" actId="478"/>
          <ac:spMkLst>
            <pc:docMk/>
            <pc:sldMk cId="0" sldId="259"/>
            <ac:spMk id="2253" creationId="{00000000-0000-0000-0000-000000000000}"/>
          </ac:spMkLst>
        </pc:spChg>
        <pc:spChg chg="del">
          <ac:chgData name="Trenny Mongar" userId="f3235382a4a7a8bc" providerId="LiveId" clId="{BDE79E58-CF9F-41CC-8448-05BBBD3001C6}" dt="2020-05-28T02:47:52.627" v="941" actId="478"/>
          <ac:spMkLst>
            <pc:docMk/>
            <pc:sldMk cId="0" sldId="259"/>
            <ac:spMk id="2254" creationId="{00000000-0000-0000-0000-000000000000}"/>
          </ac:spMkLst>
        </pc:spChg>
        <pc:spChg chg="del">
          <ac:chgData name="Trenny Mongar" userId="f3235382a4a7a8bc" providerId="LiveId" clId="{BDE79E58-CF9F-41CC-8448-05BBBD3001C6}" dt="2020-05-28T02:47:52.627" v="941" actId="478"/>
          <ac:spMkLst>
            <pc:docMk/>
            <pc:sldMk cId="0" sldId="259"/>
            <ac:spMk id="2255" creationId="{00000000-0000-0000-0000-000000000000}"/>
          </ac:spMkLst>
        </pc:spChg>
        <pc:spChg chg="del">
          <ac:chgData name="Trenny Mongar" userId="f3235382a4a7a8bc" providerId="LiveId" clId="{BDE79E58-CF9F-41CC-8448-05BBBD3001C6}" dt="2020-05-28T02:47:52.627" v="941" actId="478"/>
          <ac:spMkLst>
            <pc:docMk/>
            <pc:sldMk cId="0" sldId="259"/>
            <ac:spMk id="2256" creationId="{00000000-0000-0000-0000-000000000000}"/>
          </ac:spMkLst>
        </pc:spChg>
        <pc:spChg chg="del">
          <ac:chgData name="Trenny Mongar" userId="f3235382a4a7a8bc" providerId="LiveId" clId="{BDE79E58-CF9F-41CC-8448-05BBBD3001C6}" dt="2020-05-28T02:47:52.627" v="941" actId="478"/>
          <ac:spMkLst>
            <pc:docMk/>
            <pc:sldMk cId="0" sldId="259"/>
            <ac:spMk id="2257" creationId="{00000000-0000-0000-0000-000000000000}"/>
          </ac:spMkLst>
        </pc:spChg>
        <pc:spChg chg="del">
          <ac:chgData name="Trenny Mongar" userId="f3235382a4a7a8bc" providerId="LiveId" clId="{BDE79E58-CF9F-41CC-8448-05BBBD3001C6}" dt="2020-05-28T02:47:52.627" v="941" actId="478"/>
          <ac:spMkLst>
            <pc:docMk/>
            <pc:sldMk cId="0" sldId="259"/>
            <ac:spMk id="2258" creationId="{00000000-0000-0000-0000-000000000000}"/>
          </ac:spMkLst>
        </pc:spChg>
        <pc:spChg chg="del">
          <ac:chgData name="Trenny Mongar" userId="f3235382a4a7a8bc" providerId="LiveId" clId="{BDE79E58-CF9F-41CC-8448-05BBBD3001C6}" dt="2020-05-28T02:47:52.627" v="941" actId="478"/>
          <ac:spMkLst>
            <pc:docMk/>
            <pc:sldMk cId="0" sldId="259"/>
            <ac:spMk id="2259" creationId="{00000000-0000-0000-0000-000000000000}"/>
          </ac:spMkLst>
        </pc:spChg>
        <pc:spChg chg="del">
          <ac:chgData name="Trenny Mongar" userId="f3235382a4a7a8bc" providerId="LiveId" clId="{BDE79E58-CF9F-41CC-8448-05BBBD3001C6}" dt="2020-05-28T02:47:52.627" v="941" actId="478"/>
          <ac:spMkLst>
            <pc:docMk/>
            <pc:sldMk cId="0" sldId="259"/>
            <ac:spMk id="2260" creationId="{00000000-0000-0000-0000-000000000000}"/>
          </ac:spMkLst>
        </pc:spChg>
        <pc:spChg chg="del">
          <ac:chgData name="Trenny Mongar" userId="f3235382a4a7a8bc" providerId="LiveId" clId="{BDE79E58-CF9F-41CC-8448-05BBBD3001C6}" dt="2020-05-28T02:47:52.627" v="941" actId="478"/>
          <ac:spMkLst>
            <pc:docMk/>
            <pc:sldMk cId="0" sldId="259"/>
            <ac:spMk id="2261" creationId="{00000000-0000-0000-0000-000000000000}"/>
          </ac:spMkLst>
        </pc:spChg>
        <pc:spChg chg="del">
          <ac:chgData name="Trenny Mongar" userId="f3235382a4a7a8bc" providerId="LiveId" clId="{BDE79E58-CF9F-41CC-8448-05BBBD3001C6}" dt="2020-05-28T02:47:52.627" v="941" actId="478"/>
          <ac:spMkLst>
            <pc:docMk/>
            <pc:sldMk cId="0" sldId="259"/>
            <ac:spMk id="2262" creationId="{00000000-0000-0000-0000-000000000000}"/>
          </ac:spMkLst>
        </pc:spChg>
        <pc:spChg chg="del">
          <ac:chgData name="Trenny Mongar" userId="f3235382a4a7a8bc" providerId="LiveId" clId="{BDE79E58-CF9F-41CC-8448-05BBBD3001C6}" dt="2020-05-28T02:47:52.627" v="941" actId="478"/>
          <ac:spMkLst>
            <pc:docMk/>
            <pc:sldMk cId="0" sldId="259"/>
            <ac:spMk id="2263" creationId="{00000000-0000-0000-0000-000000000000}"/>
          </ac:spMkLst>
        </pc:spChg>
        <pc:spChg chg="del">
          <ac:chgData name="Trenny Mongar" userId="f3235382a4a7a8bc" providerId="LiveId" clId="{BDE79E58-CF9F-41CC-8448-05BBBD3001C6}" dt="2020-05-28T02:47:52.627" v="941" actId="478"/>
          <ac:spMkLst>
            <pc:docMk/>
            <pc:sldMk cId="0" sldId="259"/>
            <ac:spMk id="2264" creationId="{00000000-0000-0000-0000-000000000000}"/>
          </ac:spMkLst>
        </pc:spChg>
        <pc:spChg chg="del">
          <ac:chgData name="Trenny Mongar" userId="f3235382a4a7a8bc" providerId="LiveId" clId="{BDE79E58-CF9F-41CC-8448-05BBBD3001C6}" dt="2020-05-28T02:47:52.627" v="941" actId="478"/>
          <ac:spMkLst>
            <pc:docMk/>
            <pc:sldMk cId="0" sldId="259"/>
            <ac:spMk id="2265" creationId="{00000000-0000-0000-0000-000000000000}"/>
          </ac:spMkLst>
        </pc:spChg>
        <pc:spChg chg="del">
          <ac:chgData name="Trenny Mongar" userId="f3235382a4a7a8bc" providerId="LiveId" clId="{BDE79E58-CF9F-41CC-8448-05BBBD3001C6}" dt="2020-05-28T02:47:52.627" v="941" actId="478"/>
          <ac:spMkLst>
            <pc:docMk/>
            <pc:sldMk cId="0" sldId="259"/>
            <ac:spMk id="2266" creationId="{00000000-0000-0000-0000-000000000000}"/>
          </ac:spMkLst>
        </pc:spChg>
        <pc:spChg chg="del">
          <ac:chgData name="Trenny Mongar" userId="f3235382a4a7a8bc" providerId="LiveId" clId="{BDE79E58-CF9F-41CC-8448-05BBBD3001C6}" dt="2020-05-28T02:47:52.627" v="941" actId="478"/>
          <ac:spMkLst>
            <pc:docMk/>
            <pc:sldMk cId="0" sldId="259"/>
            <ac:spMk id="2267" creationId="{00000000-0000-0000-0000-000000000000}"/>
          </ac:spMkLst>
        </pc:spChg>
        <pc:spChg chg="del">
          <ac:chgData name="Trenny Mongar" userId="f3235382a4a7a8bc" providerId="LiveId" clId="{BDE79E58-CF9F-41CC-8448-05BBBD3001C6}" dt="2020-05-28T02:47:52.627" v="941" actId="478"/>
          <ac:spMkLst>
            <pc:docMk/>
            <pc:sldMk cId="0" sldId="259"/>
            <ac:spMk id="2268" creationId="{00000000-0000-0000-0000-000000000000}"/>
          </ac:spMkLst>
        </pc:spChg>
        <pc:spChg chg="del">
          <ac:chgData name="Trenny Mongar" userId="f3235382a4a7a8bc" providerId="LiveId" clId="{BDE79E58-CF9F-41CC-8448-05BBBD3001C6}" dt="2020-05-28T02:47:52.627" v="941" actId="478"/>
          <ac:spMkLst>
            <pc:docMk/>
            <pc:sldMk cId="0" sldId="259"/>
            <ac:spMk id="2269" creationId="{00000000-0000-0000-0000-000000000000}"/>
          </ac:spMkLst>
        </pc:spChg>
        <pc:spChg chg="del">
          <ac:chgData name="Trenny Mongar" userId="f3235382a4a7a8bc" providerId="LiveId" clId="{BDE79E58-CF9F-41CC-8448-05BBBD3001C6}" dt="2020-05-28T02:47:52.627" v="941" actId="478"/>
          <ac:spMkLst>
            <pc:docMk/>
            <pc:sldMk cId="0" sldId="259"/>
            <ac:spMk id="2270" creationId="{00000000-0000-0000-0000-000000000000}"/>
          </ac:spMkLst>
        </pc:spChg>
        <pc:spChg chg="del">
          <ac:chgData name="Trenny Mongar" userId="f3235382a4a7a8bc" providerId="LiveId" clId="{BDE79E58-CF9F-41CC-8448-05BBBD3001C6}" dt="2020-05-28T02:47:52.627" v="941" actId="478"/>
          <ac:spMkLst>
            <pc:docMk/>
            <pc:sldMk cId="0" sldId="259"/>
            <ac:spMk id="2271" creationId="{00000000-0000-0000-0000-000000000000}"/>
          </ac:spMkLst>
        </pc:spChg>
        <pc:spChg chg="del">
          <ac:chgData name="Trenny Mongar" userId="f3235382a4a7a8bc" providerId="LiveId" clId="{BDE79E58-CF9F-41CC-8448-05BBBD3001C6}" dt="2020-05-28T02:47:52.627" v="941" actId="478"/>
          <ac:spMkLst>
            <pc:docMk/>
            <pc:sldMk cId="0" sldId="259"/>
            <ac:spMk id="2272" creationId="{00000000-0000-0000-0000-000000000000}"/>
          </ac:spMkLst>
        </pc:spChg>
        <pc:spChg chg="del">
          <ac:chgData name="Trenny Mongar" userId="f3235382a4a7a8bc" providerId="LiveId" clId="{BDE79E58-CF9F-41CC-8448-05BBBD3001C6}" dt="2020-05-28T02:47:52.627" v="941" actId="478"/>
          <ac:spMkLst>
            <pc:docMk/>
            <pc:sldMk cId="0" sldId="259"/>
            <ac:spMk id="2273" creationId="{00000000-0000-0000-0000-000000000000}"/>
          </ac:spMkLst>
        </pc:spChg>
        <pc:spChg chg="del">
          <ac:chgData name="Trenny Mongar" userId="f3235382a4a7a8bc" providerId="LiveId" clId="{BDE79E58-CF9F-41CC-8448-05BBBD3001C6}" dt="2020-05-28T02:47:52.627" v="941" actId="478"/>
          <ac:spMkLst>
            <pc:docMk/>
            <pc:sldMk cId="0" sldId="259"/>
            <ac:spMk id="2274" creationId="{00000000-0000-0000-0000-000000000000}"/>
          </ac:spMkLst>
        </pc:spChg>
        <pc:spChg chg="del">
          <ac:chgData name="Trenny Mongar" userId="f3235382a4a7a8bc" providerId="LiveId" clId="{BDE79E58-CF9F-41CC-8448-05BBBD3001C6}" dt="2020-05-28T02:47:52.627" v="941" actId="478"/>
          <ac:spMkLst>
            <pc:docMk/>
            <pc:sldMk cId="0" sldId="259"/>
            <ac:spMk id="2275" creationId="{00000000-0000-0000-0000-000000000000}"/>
          </ac:spMkLst>
        </pc:spChg>
        <pc:spChg chg="del">
          <ac:chgData name="Trenny Mongar" userId="f3235382a4a7a8bc" providerId="LiveId" clId="{BDE79E58-CF9F-41CC-8448-05BBBD3001C6}" dt="2020-05-28T02:47:52.627" v="941" actId="478"/>
          <ac:spMkLst>
            <pc:docMk/>
            <pc:sldMk cId="0" sldId="259"/>
            <ac:spMk id="2276" creationId="{00000000-0000-0000-0000-000000000000}"/>
          </ac:spMkLst>
        </pc:spChg>
        <pc:spChg chg="del">
          <ac:chgData name="Trenny Mongar" userId="f3235382a4a7a8bc" providerId="LiveId" clId="{BDE79E58-CF9F-41CC-8448-05BBBD3001C6}" dt="2020-05-28T02:47:52.627" v="941" actId="478"/>
          <ac:spMkLst>
            <pc:docMk/>
            <pc:sldMk cId="0" sldId="259"/>
            <ac:spMk id="2277" creationId="{00000000-0000-0000-0000-000000000000}"/>
          </ac:spMkLst>
        </pc:spChg>
        <pc:spChg chg="del">
          <ac:chgData name="Trenny Mongar" userId="f3235382a4a7a8bc" providerId="LiveId" clId="{BDE79E58-CF9F-41CC-8448-05BBBD3001C6}" dt="2020-05-28T02:47:52.627" v="941" actId="478"/>
          <ac:spMkLst>
            <pc:docMk/>
            <pc:sldMk cId="0" sldId="259"/>
            <ac:spMk id="2278" creationId="{00000000-0000-0000-0000-000000000000}"/>
          </ac:spMkLst>
        </pc:spChg>
        <pc:spChg chg="del">
          <ac:chgData name="Trenny Mongar" userId="f3235382a4a7a8bc" providerId="LiveId" clId="{BDE79E58-CF9F-41CC-8448-05BBBD3001C6}" dt="2020-05-28T02:47:52.627" v="941" actId="478"/>
          <ac:spMkLst>
            <pc:docMk/>
            <pc:sldMk cId="0" sldId="259"/>
            <ac:spMk id="2279" creationId="{00000000-0000-0000-0000-000000000000}"/>
          </ac:spMkLst>
        </pc:spChg>
        <pc:spChg chg="del">
          <ac:chgData name="Trenny Mongar" userId="f3235382a4a7a8bc" providerId="LiveId" clId="{BDE79E58-CF9F-41CC-8448-05BBBD3001C6}" dt="2020-05-28T02:47:52.627" v="941" actId="478"/>
          <ac:spMkLst>
            <pc:docMk/>
            <pc:sldMk cId="0" sldId="259"/>
            <ac:spMk id="2280" creationId="{00000000-0000-0000-0000-000000000000}"/>
          </ac:spMkLst>
        </pc:spChg>
        <pc:spChg chg="del">
          <ac:chgData name="Trenny Mongar" userId="f3235382a4a7a8bc" providerId="LiveId" clId="{BDE79E58-CF9F-41CC-8448-05BBBD3001C6}" dt="2020-05-28T02:47:52.627" v="941" actId="478"/>
          <ac:spMkLst>
            <pc:docMk/>
            <pc:sldMk cId="0" sldId="259"/>
            <ac:spMk id="2281" creationId="{00000000-0000-0000-0000-000000000000}"/>
          </ac:spMkLst>
        </pc:spChg>
        <pc:spChg chg="del">
          <ac:chgData name="Trenny Mongar" userId="f3235382a4a7a8bc" providerId="LiveId" clId="{BDE79E58-CF9F-41CC-8448-05BBBD3001C6}" dt="2020-05-28T02:47:52.627" v="941" actId="478"/>
          <ac:spMkLst>
            <pc:docMk/>
            <pc:sldMk cId="0" sldId="259"/>
            <ac:spMk id="2282" creationId="{00000000-0000-0000-0000-000000000000}"/>
          </ac:spMkLst>
        </pc:spChg>
        <pc:spChg chg="del">
          <ac:chgData name="Trenny Mongar" userId="f3235382a4a7a8bc" providerId="LiveId" clId="{BDE79E58-CF9F-41CC-8448-05BBBD3001C6}" dt="2020-05-28T02:47:52.627" v="941" actId="478"/>
          <ac:spMkLst>
            <pc:docMk/>
            <pc:sldMk cId="0" sldId="259"/>
            <ac:spMk id="2283" creationId="{00000000-0000-0000-0000-000000000000}"/>
          </ac:spMkLst>
        </pc:spChg>
        <pc:spChg chg="del">
          <ac:chgData name="Trenny Mongar" userId="f3235382a4a7a8bc" providerId="LiveId" clId="{BDE79E58-CF9F-41CC-8448-05BBBD3001C6}" dt="2020-05-28T02:47:52.627" v="941" actId="478"/>
          <ac:spMkLst>
            <pc:docMk/>
            <pc:sldMk cId="0" sldId="259"/>
            <ac:spMk id="2284" creationId="{00000000-0000-0000-0000-000000000000}"/>
          </ac:spMkLst>
        </pc:spChg>
        <pc:spChg chg="del">
          <ac:chgData name="Trenny Mongar" userId="f3235382a4a7a8bc" providerId="LiveId" clId="{BDE79E58-CF9F-41CC-8448-05BBBD3001C6}" dt="2020-05-28T02:47:52.627" v="941" actId="478"/>
          <ac:spMkLst>
            <pc:docMk/>
            <pc:sldMk cId="0" sldId="259"/>
            <ac:spMk id="2285" creationId="{00000000-0000-0000-0000-000000000000}"/>
          </ac:spMkLst>
        </pc:spChg>
        <pc:spChg chg="del">
          <ac:chgData name="Trenny Mongar" userId="f3235382a4a7a8bc" providerId="LiveId" clId="{BDE79E58-CF9F-41CC-8448-05BBBD3001C6}" dt="2020-05-28T02:47:52.627" v="941" actId="478"/>
          <ac:spMkLst>
            <pc:docMk/>
            <pc:sldMk cId="0" sldId="259"/>
            <ac:spMk id="2286" creationId="{00000000-0000-0000-0000-000000000000}"/>
          </ac:spMkLst>
        </pc:spChg>
        <pc:spChg chg="del">
          <ac:chgData name="Trenny Mongar" userId="f3235382a4a7a8bc" providerId="LiveId" clId="{BDE79E58-CF9F-41CC-8448-05BBBD3001C6}" dt="2020-05-28T02:47:52.627" v="941" actId="478"/>
          <ac:spMkLst>
            <pc:docMk/>
            <pc:sldMk cId="0" sldId="259"/>
            <ac:spMk id="2287" creationId="{00000000-0000-0000-0000-000000000000}"/>
          </ac:spMkLst>
        </pc:spChg>
        <pc:spChg chg="del">
          <ac:chgData name="Trenny Mongar" userId="f3235382a4a7a8bc" providerId="LiveId" clId="{BDE79E58-CF9F-41CC-8448-05BBBD3001C6}" dt="2020-05-28T02:47:52.627" v="941" actId="478"/>
          <ac:spMkLst>
            <pc:docMk/>
            <pc:sldMk cId="0" sldId="259"/>
            <ac:spMk id="2288" creationId="{00000000-0000-0000-0000-000000000000}"/>
          </ac:spMkLst>
        </pc:spChg>
        <pc:spChg chg="del">
          <ac:chgData name="Trenny Mongar" userId="f3235382a4a7a8bc" providerId="LiveId" clId="{BDE79E58-CF9F-41CC-8448-05BBBD3001C6}" dt="2020-05-28T02:47:52.627" v="941" actId="478"/>
          <ac:spMkLst>
            <pc:docMk/>
            <pc:sldMk cId="0" sldId="259"/>
            <ac:spMk id="2289" creationId="{00000000-0000-0000-0000-000000000000}"/>
          </ac:spMkLst>
        </pc:spChg>
        <pc:spChg chg="del">
          <ac:chgData name="Trenny Mongar" userId="f3235382a4a7a8bc" providerId="LiveId" clId="{BDE79E58-CF9F-41CC-8448-05BBBD3001C6}" dt="2020-05-28T02:47:52.627" v="941" actId="478"/>
          <ac:spMkLst>
            <pc:docMk/>
            <pc:sldMk cId="0" sldId="259"/>
            <ac:spMk id="2290" creationId="{00000000-0000-0000-0000-000000000000}"/>
          </ac:spMkLst>
        </pc:spChg>
        <pc:spChg chg="del">
          <ac:chgData name="Trenny Mongar" userId="f3235382a4a7a8bc" providerId="LiveId" clId="{BDE79E58-CF9F-41CC-8448-05BBBD3001C6}" dt="2020-05-28T02:47:52.627" v="941" actId="478"/>
          <ac:spMkLst>
            <pc:docMk/>
            <pc:sldMk cId="0" sldId="259"/>
            <ac:spMk id="2291" creationId="{00000000-0000-0000-0000-000000000000}"/>
          </ac:spMkLst>
        </pc:spChg>
        <pc:spChg chg="del">
          <ac:chgData name="Trenny Mongar" userId="f3235382a4a7a8bc" providerId="LiveId" clId="{BDE79E58-CF9F-41CC-8448-05BBBD3001C6}" dt="2020-05-28T02:47:52.627" v="941" actId="478"/>
          <ac:spMkLst>
            <pc:docMk/>
            <pc:sldMk cId="0" sldId="259"/>
            <ac:spMk id="2292" creationId="{00000000-0000-0000-0000-000000000000}"/>
          </ac:spMkLst>
        </pc:spChg>
        <pc:spChg chg="del">
          <ac:chgData name="Trenny Mongar" userId="f3235382a4a7a8bc" providerId="LiveId" clId="{BDE79E58-CF9F-41CC-8448-05BBBD3001C6}" dt="2020-05-28T02:47:52.627" v="941" actId="478"/>
          <ac:spMkLst>
            <pc:docMk/>
            <pc:sldMk cId="0" sldId="259"/>
            <ac:spMk id="2293" creationId="{00000000-0000-0000-0000-000000000000}"/>
          </ac:spMkLst>
        </pc:spChg>
        <pc:spChg chg="del">
          <ac:chgData name="Trenny Mongar" userId="f3235382a4a7a8bc" providerId="LiveId" clId="{BDE79E58-CF9F-41CC-8448-05BBBD3001C6}" dt="2020-05-28T02:47:52.627" v="941" actId="478"/>
          <ac:spMkLst>
            <pc:docMk/>
            <pc:sldMk cId="0" sldId="259"/>
            <ac:spMk id="2294" creationId="{00000000-0000-0000-0000-000000000000}"/>
          </ac:spMkLst>
        </pc:spChg>
        <pc:spChg chg="del">
          <ac:chgData name="Trenny Mongar" userId="f3235382a4a7a8bc" providerId="LiveId" clId="{BDE79E58-CF9F-41CC-8448-05BBBD3001C6}" dt="2020-05-28T02:47:52.627" v="941" actId="478"/>
          <ac:spMkLst>
            <pc:docMk/>
            <pc:sldMk cId="0" sldId="259"/>
            <ac:spMk id="2295" creationId="{00000000-0000-0000-0000-000000000000}"/>
          </ac:spMkLst>
        </pc:spChg>
        <pc:spChg chg="del">
          <ac:chgData name="Trenny Mongar" userId="f3235382a4a7a8bc" providerId="LiveId" clId="{BDE79E58-CF9F-41CC-8448-05BBBD3001C6}" dt="2020-05-28T02:47:52.627" v="941" actId="478"/>
          <ac:spMkLst>
            <pc:docMk/>
            <pc:sldMk cId="0" sldId="259"/>
            <ac:spMk id="2296" creationId="{00000000-0000-0000-0000-000000000000}"/>
          </ac:spMkLst>
        </pc:spChg>
        <pc:spChg chg="del">
          <ac:chgData name="Trenny Mongar" userId="f3235382a4a7a8bc" providerId="LiveId" clId="{BDE79E58-CF9F-41CC-8448-05BBBD3001C6}" dt="2020-05-28T02:47:52.627" v="941" actId="478"/>
          <ac:spMkLst>
            <pc:docMk/>
            <pc:sldMk cId="0" sldId="259"/>
            <ac:spMk id="2297" creationId="{00000000-0000-0000-0000-000000000000}"/>
          </ac:spMkLst>
        </pc:spChg>
        <pc:spChg chg="del">
          <ac:chgData name="Trenny Mongar" userId="f3235382a4a7a8bc" providerId="LiveId" clId="{BDE79E58-CF9F-41CC-8448-05BBBD3001C6}" dt="2020-05-28T02:47:52.627" v="941" actId="478"/>
          <ac:spMkLst>
            <pc:docMk/>
            <pc:sldMk cId="0" sldId="259"/>
            <ac:spMk id="2298" creationId="{00000000-0000-0000-0000-000000000000}"/>
          </ac:spMkLst>
        </pc:spChg>
        <pc:spChg chg="del">
          <ac:chgData name="Trenny Mongar" userId="f3235382a4a7a8bc" providerId="LiveId" clId="{BDE79E58-CF9F-41CC-8448-05BBBD3001C6}" dt="2020-05-28T02:47:52.627" v="941" actId="478"/>
          <ac:spMkLst>
            <pc:docMk/>
            <pc:sldMk cId="0" sldId="259"/>
            <ac:spMk id="2299" creationId="{00000000-0000-0000-0000-000000000000}"/>
          </ac:spMkLst>
        </pc:spChg>
        <pc:spChg chg="del">
          <ac:chgData name="Trenny Mongar" userId="f3235382a4a7a8bc" providerId="LiveId" clId="{BDE79E58-CF9F-41CC-8448-05BBBD3001C6}" dt="2020-05-28T02:47:52.627" v="941" actId="478"/>
          <ac:spMkLst>
            <pc:docMk/>
            <pc:sldMk cId="0" sldId="259"/>
            <ac:spMk id="2300" creationId="{00000000-0000-0000-0000-000000000000}"/>
          </ac:spMkLst>
        </pc:spChg>
        <pc:spChg chg="del">
          <ac:chgData name="Trenny Mongar" userId="f3235382a4a7a8bc" providerId="LiveId" clId="{BDE79E58-CF9F-41CC-8448-05BBBD3001C6}" dt="2020-05-28T02:47:52.627" v="941" actId="478"/>
          <ac:spMkLst>
            <pc:docMk/>
            <pc:sldMk cId="0" sldId="259"/>
            <ac:spMk id="2301" creationId="{00000000-0000-0000-0000-000000000000}"/>
          </ac:spMkLst>
        </pc:spChg>
        <pc:spChg chg="del">
          <ac:chgData name="Trenny Mongar" userId="f3235382a4a7a8bc" providerId="LiveId" clId="{BDE79E58-CF9F-41CC-8448-05BBBD3001C6}" dt="2020-05-28T02:47:52.627" v="941" actId="478"/>
          <ac:spMkLst>
            <pc:docMk/>
            <pc:sldMk cId="0" sldId="259"/>
            <ac:spMk id="2302" creationId="{00000000-0000-0000-0000-000000000000}"/>
          </ac:spMkLst>
        </pc:spChg>
        <pc:spChg chg="del">
          <ac:chgData name="Trenny Mongar" userId="f3235382a4a7a8bc" providerId="LiveId" clId="{BDE79E58-CF9F-41CC-8448-05BBBD3001C6}" dt="2020-05-28T02:47:52.627" v="941" actId="478"/>
          <ac:spMkLst>
            <pc:docMk/>
            <pc:sldMk cId="0" sldId="259"/>
            <ac:spMk id="2303" creationId="{00000000-0000-0000-0000-000000000000}"/>
          </ac:spMkLst>
        </pc:spChg>
        <pc:spChg chg="del">
          <ac:chgData name="Trenny Mongar" userId="f3235382a4a7a8bc" providerId="LiveId" clId="{BDE79E58-CF9F-41CC-8448-05BBBD3001C6}" dt="2020-05-28T02:47:52.627" v="941" actId="478"/>
          <ac:spMkLst>
            <pc:docMk/>
            <pc:sldMk cId="0" sldId="259"/>
            <ac:spMk id="2304" creationId="{00000000-0000-0000-0000-000000000000}"/>
          </ac:spMkLst>
        </pc:spChg>
        <pc:spChg chg="del">
          <ac:chgData name="Trenny Mongar" userId="f3235382a4a7a8bc" providerId="LiveId" clId="{BDE79E58-CF9F-41CC-8448-05BBBD3001C6}" dt="2020-05-28T02:47:52.627" v="941" actId="478"/>
          <ac:spMkLst>
            <pc:docMk/>
            <pc:sldMk cId="0" sldId="259"/>
            <ac:spMk id="2305" creationId="{00000000-0000-0000-0000-000000000000}"/>
          </ac:spMkLst>
        </pc:spChg>
        <pc:spChg chg="del">
          <ac:chgData name="Trenny Mongar" userId="f3235382a4a7a8bc" providerId="LiveId" clId="{BDE79E58-CF9F-41CC-8448-05BBBD3001C6}" dt="2020-05-28T02:47:52.627" v="941" actId="478"/>
          <ac:spMkLst>
            <pc:docMk/>
            <pc:sldMk cId="0" sldId="259"/>
            <ac:spMk id="2306" creationId="{00000000-0000-0000-0000-000000000000}"/>
          </ac:spMkLst>
        </pc:spChg>
        <pc:spChg chg="del">
          <ac:chgData name="Trenny Mongar" userId="f3235382a4a7a8bc" providerId="LiveId" clId="{BDE79E58-CF9F-41CC-8448-05BBBD3001C6}" dt="2020-05-28T02:47:52.627" v="941" actId="478"/>
          <ac:spMkLst>
            <pc:docMk/>
            <pc:sldMk cId="0" sldId="259"/>
            <ac:spMk id="2307" creationId="{00000000-0000-0000-0000-000000000000}"/>
          </ac:spMkLst>
        </pc:spChg>
        <pc:spChg chg="del">
          <ac:chgData name="Trenny Mongar" userId="f3235382a4a7a8bc" providerId="LiveId" clId="{BDE79E58-CF9F-41CC-8448-05BBBD3001C6}" dt="2020-05-28T02:47:52.627" v="941" actId="478"/>
          <ac:spMkLst>
            <pc:docMk/>
            <pc:sldMk cId="0" sldId="259"/>
            <ac:spMk id="2308" creationId="{00000000-0000-0000-0000-000000000000}"/>
          </ac:spMkLst>
        </pc:spChg>
        <pc:spChg chg="del">
          <ac:chgData name="Trenny Mongar" userId="f3235382a4a7a8bc" providerId="LiveId" clId="{BDE79E58-CF9F-41CC-8448-05BBBD3001C6}" dt="2020-05-28T02:47:52.627" v="941" actId="478"/>
          <ac:spMkLst>
            <pc:docMk/>
            <pc:sldMk cId="0" sldId="259"/>
            <ac:spMk id="2309" creationId="{00000000-0000-0000-0000-000000000000}"/>
          </ac:spMkLst>
        </pc:spChg>
        <pc:spChg chg="del">
          <ac:chgData name="Trenny Mongar" userId="f3235382a4a7a8bc" providerId="LiveId" clId="{BDE79E58-CF9F-41CC-8448-05BBBD3001C6}" dt="2020-05-28T02:47:52.627" v="941" actId="478"/>
          <ac:spMkLst>
            <pc:docMk/>
            <pc:sldMk cId="0" sldId="259"/>
            <ac:spMk id="2310" creationId="{00000000-0000-0000-0000-000000000000}"/>
          </ac:spMkLst>
        </pc:spChg>
        <pc:spChg chg="del">
          <ac:chgData name="Trenny Mongar" userId="f3235382a4a7a8bc" providerId="LiveId" clId="{BDE79E58-CF9F-41CC-8448-05BBBD3001C6}" dt="2020-05-28T02:47:52.627" v="941" actId="478"/>
          <ac:spMkLst>
            <pc:docMk/>
            <pc:sldMk cId="0" sldId="259"/>
            <ac:spMk id="2311" creationId="{00000000-0000-0000-0000-000000000000}"/>
          </ac:spMkLst>
        </pc:spChg>
        <pc:spChg chg="del">
          <ac:chgData name="Trenny Mongar" userId="f3235382a4a7a8bc" providerId="LiveId" clId="{BDE79E58-CF9F-41CC-8448-05BBBD3001C6}" dt="2020-05-28T02:47:52.627" v="941" actId="478"/>
          <ac:spMkLst>
            <pc:docMk/>
            <pc:sldMk cId="0" sldId="259"/>
            <ac:spMk id="2312" creationId="{00000000-0000-0000-0000-000000000000}"/>
          </ac:spMkLst>
        </pc:spChg>
        <pc:spChg chg="del">
          <ac:chgData name="Trenny Mongar" userId="f3235382a4a7a8bc" providerId="LiveId" clId="{BDE79E58-CF9F-41CC-8448-05BBBD3001C6}" dt="2020-05-28T02:47:52.627" v="941" actId="478"/>
          <ac:spMkLst>
            <pc:docMk/>
            <pc:sldMk cId="0" sldId="259"/>
            <ac:spMk id="2313" creationId="{00000000-0000-0000-0000-000000000000}"/>
          </ac:spMkLst>
        </pc:spChg>
        <pc:spChg chg="del">
          <ac:chgData name="Trenny Mongar" userId="f3235382a4a7a8bc" providerId="LiveId" clId="{BDE79E58-CF9F-41CC-8448-05BBBD3001C6}" dt="2020-05-28T02:47:52.627" v="941" actId="478"/>
          <ac:spMkLst>
            <pc:docMk/>
            <pc:sldMk cId="0" sldId="259"/>
            <ac:spMk id="2314" creationId="{00000000-0000-0000-0000-000000000000}"/>
          </ac:spMkLst>
        </pc:spChg>
        <pc:spChg chg="del">
          <ac:chgData name="Trenny Mongar" userId="f3235382a4a7a8bc" providerId="LiveId" clId="{BDE79E58-CF9F-41CC-8448-05BBBD3001C6}" dt="2020-05-28T02:47:52.627" v="941" actId="478"/>
          <ac:spMkLst>
            <pc:docMk/>
            <pc:sldMk cId="0" sldId="259"/>
            <ac:spMk id="2315" creationId="{00000000-0000-0000-0000-000000000000}"/>
          </ac:spMkLst>
        </pc:spChg>
        <pc:spChg chg="del">
          <ac:chgData name="Trenny Mongar" userId="f3235382a4a7a8bc" providerId="LiveId" clId="{BDE79E58-CF9F-41CC-8448-05BBBD3001C6}" dt="2020-05-28T02:47:52.627" v="941" actId="478"/>
          <ac:spMkLst>
            <pc:docMk/>
            <pc:sldMk cId="0" sldId="259"/>
            <ac:spMk id="2316" creationId="{00000000-0000-0000-0000-000000000000}"/>
          </ac:spMkLst>
        </pc:spChg>
        <pc:spChg chg="del">
          <ac:chgData name="Trenny Mongar" userId="f3235382a4a7a8bc" providerId="LiveId" clId="{BDE79E58-CF9F-41CC-8448-05BBBD3001C6}" dt="2020-05-28T02:47:52.627" v="941" actId="478"/>
          <ac:spMkLst>
            <pc:docMk/>
            <pc:sldMk cId="0" sldId="259"/>
            <ac:spMk id="2317" creationId="{00000000-0000-0000-0000-000000000000}"/>
          </ac:spMkLst>
        </pc:spChg>
        <pc:spChg chg="del">
          <ac:chgData name="Trenny Mongar" userId="f3235382a4a7a8bc" providerId="LiveId" clId="{BDE79E58-CF9F-41CC-8448-05BBBD3001C6}" dt="2020-05-28T02:47:52.627" v="941" actId="478"/>
          <ac:spMkLst>
            <pc:docMk/>
            <pc:sldMk cId="0" sldId="259"/>
            <ac:spMk id="2318" creationId="{00000000-0000-0000-0000-000000000000}"/>
          </ac:spMkLst>
        </pc:spChg>
        <pc:spChg chg="del">
          <ac:chgData name="Trenny Mongar" userId="f3235382a4a7a8bc" providerId="LiveId" clId="{BDE79E58-CF9F-41CC-8448-05BBBD3001C6}" dt="2020-05-28T02:47:52.627" v="941" actId="478"/>
          <ac:spMkLst>
            <pc:docMk/>
            <pc:sldMk cId="0" sldId="259"/>
            <ac:spMk id="2319" creationId="{00000000-0000-0000-0000-000000000000}"/>
          </ac:spMkLst>
        </pc:spChg>
        <pc:spChg chg="del">
          <ac:chgData name="Trenny Mongar" userId="f3235382a4a7a8bc" providerId="LiveId" clId="{BDE79E58-CF9F-41CC-8448-05BBBD3001C6}" dt="2020-05-28T02:47:52.627" v="941" actId="478"/>
          <ac:spMkLst>
            <pc:docMk/>
            <pc:sldMk cId="0" sldId="259"/>
            <ac:spMk id="2320" creationId="{00000000-0000-0000-0000-000000000000}"/>
          </ac:spMkLst>
        </pc:spChg>
        <pc:spChg chg="del">
          <ac:chgData name="Trenny Mongar" userId="f3235382a4a7a8bc" providerId="LiveId" clId="{BDE79E58-CF9F-41CC-8448-05BBBD3001C6}" dt="2020-05-28T02:47:52.627" v="941" actId="478"/>
          <ac:spMkLst>
            <pc:docMk/>
            <pc:sldMk cId="0" sldId="259"/>
            <ac:spMk id="2321" creationId="{00000000-0000-0000-0000-000000000000}"/>
          </ac:spMkLst>
        </pc:spChg>
        <pc:spChg chg="del">
          <ac:chgData name="Trenny Mongar" userId="f3235382a4a7a8bc" providerId="LiveId" clId="{BDE79E58-CF9F-41CC-8448-05BBBD3001C6}" dt="2020-05-28T02:47:52.627" v="941" actId="478"/>
          <ac:spMkLst>
            <pc:docMk/>
            <pc:sldMk cId="0" sldId="259"/>
            <ac:spMk id="2322" creationId="{00000000-0000-0000-0000-000000000000}"/>
          </ac:spMkLst>
        </pc:spChg>
        <pc:spChg chg="del">
          <ac:chgData name="Trenny Mongar" userId="f3235382a4a7a8bc" providerId="LiveId" clId="{BDE79E58-CF9F-41CC-8448-05BBBD3001C6}" dt="2020-05-28T02:47:52.627" v="941" actId="478"/>
          <ac:spMkLst>
            <pc:docMk/>
            <pc:sldMk cId="0" sldId="259"/>
            <ac:spMk id="2323" creationId="{00000000-0000-0000-0000-000000000000}"/>
          </ac:spMkLst>
        </pc:spChg>
        <pc:spChg chg="del">
          <ac:chgData name="Trenny Mongar" userId="f3235382a4a7a8bc" providerId="LiveId" clId="{BDE79E58-CF9F-41CC-8448-05BBBD3001C6}" dt="2020-05-28T02:47:52.627" v="941" actId="478"/>
          <ac:spMkLst>
            <pc:docMk/>
            <pc:sldMk cId="0" sldId="259"/>
            <ac:spMk id="2324" creationId="{00000000-0000-0000-0000-000000000000}"/>
          </ac:spMkLst>
        </pc:spChg>
        <pc:spChg chg="del">
          <ac:chgData name="Trenny Mongar" userId="f3235382a4a7a8bc" providerId="LiveId" clId="{BDE79E58-CF9F-41CC-8448-05BBBD3001C6}" dt="2020-05-28T02:47:52.627" v="941" actId="478"/>
          <ac:spMkLst>
            <pc:docMk/>
            <pc:sldMk cId="0" sldId="259"/>
            <ac:spMk id="2325" creationId="{00000000-0000-0000-0000-000000000000}"/>
          </ac:spMkLst>
        </pc:spChg>
        <pc:spChg chg="del">
          <ac:chgData name="Trenny Mongar" userId="f3235382a4a7a8bc" providerId="LiveId" clId="{BDE79E58-CF9F-41CC-8448-05BBBD3001C6}" dt="2020-05-28T02:47:52.627" v="941" actId="478"/>
          <ac:spMkLst>
            <pc:docMk/>
            <pc:sldMk cId="0" sldId="259"/>
            <ac:spMk id="2326" creationId="{00000000-0000-0000-0000-000000000000}"/>
          </ac:spMkLst>
        </pc:spChg>
        <pc:spChg chg="del">
          <ac:chgData name="Trenny Mongar" userId="f3235382a4a7a8bc" providerId="LiveId" clId="{BDE79E58-CF9F-41CC-8448-05BBBD3001C6}" dt="2020-05-28T02:47:52.627" v="941" actId="478"/>
          <ac:spMkLst>
            <pc:docMk/>
            <pc:sldMk cId="0" sldId="259"/>
            <ac:spMk id="2327" creationId="{00000000-0000-0000-0000-000000000000}"/>
          </ac:spMkLst>
        </pc:spChg>
        <pc:spChg chg="del">
          <ac:chgData name="Trenny Mongar" userId="f3235382a4a7a8bc" providerId="LiveId" clId="{BDE79E58-CF9F-41CC-8448-05BBBD3001C6}" dt="2020-05-28T02:47:52.627" v="941" actId="478"/>
          <ac:spMkLst>
            <pc:docMk/>
            <pc:sldMk cId="0" sldId="259"/>
            <ac:spMk id="2328" creationId="{00000000-0000-0000-0000-000000000000}"/>
          </ac:spMkLst>
        </pc:spChg>
        <pc:spChg chg="del">
          <ac:chgData name="Trenny Mongar" userId="f3235382a4a7a8bc" providerId="LiveId" clId="{BDE79E58-CF9F-41CC-8448-05BBBD3001C6}" dt="2020-05-28T02:47:52.627" v="941" actId="478"/>
          <ac:spMkLst>
            <pc:docMk/>
            <pc:sldMk cId="0" sldId="259"/>
            <ac:spMk id="2329" creationId="{00000000-0000-0000-0000-000000000000}"/>
          </ac:spMkLst>
        </pc:spChg>
        <pc:spChg chg="del">
          <ac:chgData name="Trenny Mongar" userId="f3235382a4a7a8bc" providerId="LiveId" clId="{BDE79E58-CF9F-41CC-8448-05BBBD3001C6}" dt="2020-05-28T02:47:52.627" v="941" actId="478"/>
          <ac:spMkLst>
            <pc:docMk/>
            <pc:sldMk cId="0" sldId="259"/>
            <ac:spMk id="2330" creationId="{00000000-0000-0000-0000-000000000000}"/>
          </ac:spMkLst>
        </pc:spChg>
        <pc:spChg chg="del">
          <ac:chgData name="Trenny Mongar" userId="f3235382a4a7a8bc" providerId="LiveId" clId="{BDE79E58-CF9F-41CC-8448-05BBBD3001C6}" dt="2020-05-28T02:47:52.627" v="941" actId="478"/>
          <ac:spMkLst>
            <pc:docMk/>
            <pc:sldMk cId="0" sldId="259"/>
            <ac:spMk id="2331" creationId="{00000000-0000-0000-0000-000000000000}"/>
          </ac:spMkLst>
        </pc:spChg>
        <pc:spChg chg="del">
          <ac:chgData name="Trenny Mongar" userId="f3235382a4a7a8bc" providerId="LiveId" clId="{BDE79E58-CF9F-41CC-8448-05BBBD3001C6}" dt="2020-05-28T02:47:52.627" v="941" actId="478"/>
          <ac:spMkLst>
            <pc:docMk/>
            <pc:sldMk cId="0" sldId="259"/>
            <ac:spMk id="2332" creationId="{00000000-0000-0000-0000-000000000000}"/>
          </ac:spMkLst>
        </pc:spChg>
        <pc:spChg chg="del">
          <ac:chgData name="Trenny Mongar" userId="f3235382a4a7a8bc" providerId="LiveId" clId="{BDE79E58-CF9F-41CC-8448-05BBBD3001C6}" dt="2020-05-28T02:47:52.627" v="941" actId="478"/>
          <ac:spMkLst>
            <pc:docMk/>
            <pc:sldMk cId="0" sldId="259"/>
            <ac:spMk id="2333" creationId="{00000000-0000-0000-0000-000000000000}"/>
          </ac:spMkLst>
        </pc:spChg>
        <pc:spChg chg="del">
          <ac:chgData name="Trenny Mongar" userId="f3235382a4a7a8bc" providerId="LiveId" clId="{BDE79E58-CF9F-41CC-8448-05BBBD3001C6}" dt="2020-05-28T02:47:52.627" v="941" actId="478"/>
          <ac:spMkLst>
            <pc:docMk/>
            <pc:sldMk cId="0" sldId="259"/>
            <ac:spMk id="2334" creationId="{00000000-0000-0000-0000-000000000000}"/>
          </ac:spMkLst>
        </pc:spChg>
        <pc:spChg chg="del">
          <ac:chgData name="Trenny Mongar" userId="f3235382a4a7a8bc" providerId="LiveId" clId="{BDE79E58-CF9F-41CC-8448-05BBBD3001C6}" dt="2020-05-28T02:47:52.627" v="941" actId="478"/>
          <ac:spMkLst>
            <pc:docMk/>
            <pc:sldMk cId="0" sldId="259"/>
            <ac:spMk id="2335" creationId="{00000000-0000-0000-0000-000000000000}"/>
          </ac:spMkLst>
        </pc:spChg>
        <pc:spChg chg="del">
          <ac:chgData name="Trenny Mongar" userId="f3235382a4a7a8bc" providerId="LiveId" clId="{BDE79E58-CF9F-41CC-8448-05BBBD3001C6}" dt="2020-05-28T02:47:52.627" v="941" actId="478"/>
          <ac:spMkLst>
            <pc:docMk/>
            <pc:sldMk cId="0" sldId="259"/>
            <ac:spMk id="2336" creationId="{00000000-0000-0000-0000-000000000000}"/>
          </ac:spMkLst>
        </pc:spChg>
        <pc:spChg chg="del">
          <ac:chgData name="Trenny Mongar" userId="f3235382a4a7a8bc" providerId="LiveId" clId="{BDE79E58-CF9F-41CC-8448-05BBBD3001C6}" dt="2020-05-28T02:47:52.627" v="941" actId="478"/>
          <ac:spMkLst>
            <pc:docMk/>
            <pc:sldMk cId="0" sldId="259"/>
            <ac:spMk id="2337" creationId="{00000000-0000-0000-0000-000000000000}"/>
          </ac:spMkLst>
        </pc:spChg>
        <pc:spChg chg="del">
          <ac:chgData name="Trenny Mongar" userId="f3235382a4a7a8bc" providerId="LiveId" clId="{BDE79E58-CF9F-41CC-8448-05BBBD3001C6}" dt="2020-05-28T02:47:52.627" v="941" actId="478"/>
          <ac:spMkLst>
            <pc:docMk/>
            <pc:sldMk cId="0" sldId="259"/>
            <ac:spMk id="2338" creationId="{00000000-0000-0000-0000-000000000000}"/>
          </ac:spMkLst>
        </pc:spChg>
        <pc:spChg chg="del">
          <ac:chgData name="Trenny Mongar" userId="f3235382a4a7a8bc" providerId="LiveId" clId="{BDE79E58-CF9F-41CC-8448-05BBBD3001C6}" dt="2020-05-28T02:47:52.627" v="941" actId="478"/>
          <ac:spMkLst>
            <pc:docMk/>
            <pc:sldMk cId="0" sldId="259"/>
            <ac:spMk id="2339" creationId="{00000000-0000-0000-0000-000000000000}"/>
          </ac:spMkLst>
        </pc:spChg>
        <pc:spChg chg="del">
          <ac:chgData name="Trenny Mongar" userId="f3235382a4a7a8bc" providerId="LiveId" clId="{BDE79E58-CF9F-41CC-8448-05BBBD3001C6}" dt="2020-05-28T02:47:52.627" v="941" actId="478"/>
          <ac:spMkLst>
            <pc:docMk/>
            <pc:sldMk cId="0" sldId="259"/>
            <ac:spMk id="2340" creationId="{00000000-0000-0000-0000-000000000000}"/>
          </ac:spMkLst>
        </pc:spChg>
        <pc:spChg chg="del">
          <ac:chgData name="Trenny Mongar" userId="f3235382a4a7a8bc" providerId="LiveId" clId="{BDE79E58-CF9F-41CC-8448-05BBBD3001C6}" dt="2020-05-28T02:47:52.627" v="941" actId="478"/>
          <ac:spMkLst>
            <pc:docMk/>
            <pc:sldMk cId="0" sldId="259"/>
            <ac:spMk id="2341" creationId="{00000000-0000-0000-0000-000000000000}"/>
          </ac:spMkLst>
        </pc:spChg>
        <pc:spChg chg="del">
          <ac:chgData name="Trenny Mongar" userId="f3235382a4a7a8bc" providerId="LiveId" clId="{BDE79E58-CF9F-41CC-8448-05BBBD3001C6}" dt="2020-05-28T02:47:52.627" v="941" actId="478"/>
          <ac:spMkLst>
            <pc:docMk/>
            <pc:sldMk cId="0" sldId="259"/>
            <ac:spMk id="2342" creationId="{00000000-0000-0000-0000-000000000000}"/>
          </ac:spMkLst>
        </pc:spChg>
        <pc:spChg chg="del">
          <ac:chgData name="Trenny Mongar" userId="f3235382a4a7a8bc" providerId="LiveId" clId="{BDE79E58-CF9F-41CC-8448-05BBBD3001C6}" dt="2020-05-28T02:47:52.627" v="941" actId="478"/>
          <ac:spMkLst>
            <pc:docMk/>
            <pc:sldMk cId="0" sldId="259"/>
            <ac:spMk id="2343" creationId="{00000000-0000-0000-0000-000000000000}"/>
          </ac:spMkLst>
        </pc:spChg>
        <pc:spChg chg="del">
          <ac:chgData name="Trenny Mongar" userId="f3235382a4a7a8bc" providerId="LiveId" clId="{BDE79E58-CF9F-41CC-8448-05BBBD3001C6}" dt="2020-05-28T02:47:52.627" v="941" actId="478"/>
          <ac:spMkLst>
            <pc:docMk/>
            <pc:sldMk cId="0" sldId="259"/>
            <ac:spMk id="2344" creationId="{00000000-0000-0000-0000-000000000000}"/>
          </ac:spMkLst>
        </pc:spChg>
        <pc:spChg chg="del">
          <ac:chgData name="Trenny Mongar" userId="f3235382a4a7a8bc" providerId="LiveId" clId="{BDE79E58-CF9F-41CC-8448-05BBBD3001C6}" dt="2020-05-28T02:47:52.627" v="941" actId="478"/>
          <ac:spMkLst>
            <pc:docMk/>
            <pc:sldMk cId="0" sldId="259"/>
            <ac:spMk id="2345" creationId="{00000000-0000-0000-0000-000000000000}"/>
          </ac:spMkLst>
        </pc:spChg>
        <pc:spChg chg="del">
          <ac:chgData name="Trenny Mongar" userId="f3235382a4a7a8bc" providerId="LiveId" clId="{BDE79E58-CF9F-41CC-8448-05BBBD3001C6}" dt="2020-05-28T02:47:52.627" v="941" actId="478"/>
          <ac:spMkLst>
            <pc:docMk/>
            <pc:sldMk cId="0" sldId="259"/>
            <ac:spMk id="2346" creationId="{00000000-0000-0000-0000-000000000000}"/>
          </ac:spMkLst>
        </pc:spChg>
        <pc:spChg chg="del">
          <ac:chgData name="Trenny Mongar" userId="f3235382a4a7a8bc" providerId="LiveId" clId="{BDE79E58-CF9F-41CC-8448-05BBBD3001C6}" dt="2020-05-28T02:47:52.627" v="941" actId="478"/>
          <ac:spMkLst>
            <pc:docMk/>
            <pc:sldMk cId="0" sldId="259"/>
            <ac:spMk id="2347" creationId="{00000000-0000-0000-0000-000000000000}"/>
          </ac:spMkLst>
        </pc:spChg>
        <pc:spChg chg="del">
          <ac:chgData name="Trenny Mongar" userId="f3235382a4a7a8bc" providerId="LiveId" clId="{BDE79E58-CF9F-41CC-8448-05BBBD3001C6}" dt="2020-05-28T02:47:52.627" v="941" actId="478"/>
          <ac:spMkLst>
            <pc:docMk/>
            <pc:sldMk cId="0" sldId="259"/>
            <ac:spMk id="2348" creationId="{00000000-0000-0000-0000-000000000000}"/>
          </ac:spMkLst>
        </pc:spChg>
        <pc:spChg chg="del">
          <ac:chgData name="Trenny Mongar" userId="f3235382a4a7a8bc" providerId="LiveId" clId="{BDE79E58-CF9F-41CC-8448-05BBBD3001C6}" dt="2020-05-28T02:47:52.627" v="941" actId="478"/>
          <ac:spMkLst>
            <pc:docMk/>
            <pc:sldMk cId="0" sldId="259"/>
            <ac:spMk id="2349" creationId="{00000000-0000-0000-0000-000000000000}"/>
          </ac:spMkLst>
        </pc:spChg>
        <pc:spChg chg="del">
          <ac:chgData name="Trenny Mongar" userId="f3235382a4a7a8bc" providerId="LiveId" clId="{BDE79E58-CF9F-41CC-8448-05BBBD3001C6}" dt="2020-05-28T02:47:52.627" v="941" actId="478"/>
          <ac:spMkLst>
            <pc:docMk/>
            <pc:sldMk cId="0" sldId="259"/>
            <ac:spMk id="2350" creationId="{00000000-0000-0000-0000-000000000000}"/>
          </ac:spMkLst>
        </pc:spChg>
        <pc:spChg chg="del">
          <ac:chgData name="Trenny Mongar" userId="f3235382a4a7a8bc" providerId="LiveId" clId="{BDE79E58-CF9F-41CC-8448-05BBBD3001C6}" dt="2020-05-28T02:47:52.627" v="941" actId="478"/>
          <ac:spMkLst>
            <pc:docMk/>
            <pc:sldMk cId="0" sldId="259"/>
            <ac:spMk id="2351" creationId="{00000000-0000-0000-0000-000000000000}"/>
          </ac:spMkLst>
        </pc:spChg>
        <pc:spChg chg="del">
          <ac:chgData name="Trenny Mongar" userId="f3235382a4a7a8bc" providerId="LiveId" clId="{BDE79E58-CF9F-41CC-8448-05BBBD3001C6}" dt="2020-05-28T02:47:52.627" v="941" actId="478"/>
          <ac:spMkLst>
            <pc:docMk/>
            <pc:sldMk cId="0" sldId="259"/>
            <ac:spMk id="2352" creationId="{00000000-0000-0000-0000-000000000000}"/>
          </ac:spMkLst>
        </pc:spChg>
        <pc:spChg chg="del">
          <ac:chgData name="Trenny Mongar" userId="f3235382a4a7a8bc" providerId="LiveId" clId="{BDE79E58-CF9F-41CC-8448-05BBBD3001C6}" dt="2020-05-28T02:47:52.627" v="941" actId="478"/>
          <ac:spMkLst>
            <pc:docMk/>
            <pc:sldMk cId="0" sldId="259"/>
            <ac:spMk id="2353" creationId="{00000000-0000-0000-0000-000000000000}"/>
          </ac:spMkLst>
        </pc:spChg>
        <pc:spChg chg="del">
          <ac:chgData name="Trenny Mongar" userId="f3235382a4a7a8bc" providerId="LiveId" clId="{BDE79E58-CF9F-41CC-8448-05BBBD3001C6}" dt="2020-05-28T02:47:52.627" v="941" actId="478"/>
          <ac:spMkLst>
            <pc:docMk/>
            <pc:sldMk cId="0" sldId="259"/>
            <ac:spMk id="2354" creationId="{00000000-0000-0000-0000-000000000000}"/>
          </ac:spMkLst>
        </pc:spChg>
        <pc:spChg chg="del">
          <ac:chgData name="Trenny Mongar" userId="f3235382a4a7a8bc" providerId="LiveId" clId="{BDE79E58-CF9F-41CC-8448-05BBBD3001C6}" dt="2020-05-28T02:47:52.627" v="941" actId="478"/>
          <ac:spMkLst>
            <pc:docMk/>
            <pc:sldMk cId="0" sldId="259"/>
            <ac:spMk id="2355" creationId="{00000000-0000-0000-0000-000000000000}"/>
          </ac:spMkLst>
        </pc:spChg>
        <pc:spChg chg="del">
          <ac:chgData name="Trenny Mongar" userId="f3235382a4a7a8bc" providerId="LiveId" clId="{BDE79E58-CF9F-41CC-8448-05BBBD3001C6}" dt="2020-05-28T02:47:52.627" v="941" actId="478"/>
          <ac:spMkLst>
            <pc:docMk/>
            <pc:sldMk cId="0" sldId="259"/>
            <ac:spMk id="2356" creationId="{00000000-0000-0000-0000-000000000000}"/>
          </ac:spMkLst>
        </pc:spChg>
        <pc:spChg chg="del">
          <ac:chgData name="Trenny Mongar" userId="f3235382a4a7a8bc" providerId="LiveId" clId="{BDE79E58-CF9F-41CC-8448-05BBBD3001C6}" dt="2020-05-28T02:47:52.627" v="941" actId="478"/>
          <ac:spMkLst>
            <pc:docMk/>
            <pc:sldMk cId="0" sldId="259"/>
            <ac:spMk id="2357" creationId="{00000000-0000-0000-0000-000000000000}"/>
          </ac:spMkLst>
        </pc:spChg>
        <pc:spChg chg="del">
          <ac:chgData name="Trenny Mongar" userId="f3235382a4a7a8bc" providerId="LiveId" clId="{BDE79E58-CF9F-41CC-8448-05BBBD3001C6}" dt="2020-05-28T02:47:52.627" v="941" actId="478"/>
          <ac:spMkLst>
            <pc:docMk/>
            <pc:sldMk cId="0" sldId="259"/>
            <ac:spMk id="2358" creationId="{00000000-0000-0000-0000-000000000000}"/>
          </ac:spMkLst>
        </pc:spChg>
        <pc:spChg chg="del">
          <ac:chgData name="Trenny Mongar" userId="f3235382a4a7a8bc" providerId="LiveId" clId="{BDE79E58-CF9F-41CC-8448-05BBBD3001C6}" dt="2020-05-28T02:47:52.627" v="941" actId="478"/>
          <ac:spMkLst>
            <pc:docMk/>
            <pc:sldMk cId="0" sldId="259"/>
            <ac:spMk id="2359" creationId="{00000000-0000-0000-0000-000000000000}"/>
          </ac:spMkLst>
        </pc:spChg>
        <pc:spChg chg="del">
          <ac:chgData name="Trenny Mongar" userId="f3235382a4a7a8bc" providerId="LiveId" clId="{BDE79E58-CF9F-41CC-8448-05BBBD3001C6}" dt="2020-05-28T02:47:52.627" v="941" actId="478"/>
          <ac:spMkLst>
            <pc:docMk/>
            <pc:sldMk cId="0" sldId="259"/>
            <ac:spMk id="2360" creationId="{00000000-0000-0000-0000-000000000000}"/>
          </ac:spMkLst>
        </pc:spChg>
        <pc:spChg chg="del">
          <ac:chgData name="Trenny Mongar" userId="f3235382a4a7a8bc" providerId="LiveId" clId="{BDE79E58-CF9F-41CC-8448-05BBBD3001C6}" dt="2020-05-28T02:47:52.627" v="941" actId="478"/>
          <ac:spMkLst>
            <pc:docMk/>
            <pc:sldMk cId="0" sldId="259"/>
            <ac:spMk id="2361" creationId="{00000000-0000-0000-0000-000000000000}"/>
          </ac:spMkLst>
        </pc:spChg>
        <pc:spChg chg="del">
          <ac:chgData name="Trenny Mongar" userId="f3235382a4a7a8bc" providerId="LiveId" clId="{BDE79E58-CF9F-41CC-8448-05BBBD3001C6}" dt="2020-05-28T02:47:52.627" v="941" actId="478"/>
          <ac:spMkLst>
            <pc:docMk/>
            <pc:sldMk cId="0" sldId="259"/>
            <ac:spMk id="2362" creationId="{00000000-0000-0000-0000-000000000000}"/>
          </ac:spMkLst>
        </pc:spChg>
        <pc:spChg chg="del">
          <ac:chgData name="Trenny Mongar" userId="f3235382a4a7a8bc" providerId="LiveId" clId="{BDE79E58-CF9F-41CC-8448-05BBBD3001C6}" dt="2020-05-28T02:47:52.627" v="941" actId="478"/>
          <ac:spMkLst>
            <pc:docMk/>
            <pc:sldMk cId="0" sldId="259"/>
            <ac:spMk id="2363" creationId="{00000000-0000-0000-0000-000000000000}"/>
          </ac:spMkLst>
        </pc:spChg>
        <pc:spChg chg="del">
          <ac:chgData name="Trenny Mongar" userId="f3235382a4a7a8bc" providerId="LiveId" clId="{BDE79E58-CF9F-41CC-8448-05BBBD3001C6}" dt="2020-05-28T02:47:52.627" v="941" actId="478"/>
          <ac:spMkLst>
            <pc:docMk/>
            <pc:sldMk cId="0" sldId="259"/>
            <ac:spMk id="2364" creationId="{00000000-0000-0000-0000-000000000000}"/>
          </ac:spMkLst>
        </pc:spChg>
        <pc:spChg chg="del">
          <ac:chgData name="Trenny Mongar" userId="f3235382a4a7a8bc" providerId="LiveId" clId="{BDE79E58-CF9F-41CC-8448-05BBBD3001C6}" dt="2020-05-28T02:47:52.627" v="941" actId="478"/>
          <ac:spMkLst>
            <pc:docMk/>
            <pc:sldMk cId="0" sldId="259"/>
            <ac:spMk id="2365" creationId="{00000000-0000-0000-0000-000000000000}"/>
          </ac:spMkLst>
        </pc:spChg>
        <pc:spChg chg="del">
          <ac:chgData name="Trenny Mongar" userId="f3235382a4a7a8bc" providerId="LiveId" clId="{BDE79E58-CF9F-41CC-8448-05BBBD3001C6}" dt="2020-05-28T02:47:52.627" v="941" actId="478"/>
          <ac:spMkLst>
            <pc:docMk/>
            <pc:sldMk cId="0" sldId="259"/>
            <ac:spMk id="2366" creationId="{00000000-0000-0000-0000-000000000000}"/>
          </ac:spMkLst>
        </pc:spChg>
        <pc:spChg chg="del">
          <ac:chgData name="Trenny Mongar" userId="f3235382a4a7a8bc" providerId="LiveId" clId="{BDE79E58-CF9F-41CC-8448-05BBBD3001C6}" dt="2020-05-28T02:47:52.627" v="941" actId="478"/>
          <ac:spMkLst>
            <pc:docMk/>
            <pc:sldMk cId="0" sldId="259"/>
            <ac:spMk id="2367" creationId="{00000000-0000-0000-0000-000000000000}"/>
          </ac:spMkLst>
        </pc:spChg>
        <pc:spChg chg="del">
          <ac:chgData name="Trenny Mongar" userId="f3235382a4a7a8bc" providerId="LiveId" clId="{BDE79E58-CF9F-41CC-8448-05BBBD3001C6}" dt="2020-05-28T02:47:52.627" v="941" actId="478"/>
          <ac:spMkLst>
            <pc:docMk/>
            <pc:sldMk cId="0" sldId="259"/>
            <ac:spMk id="2368" creationId="{00000000-0000-0000-0000-000000000000}"/>
          </ac:spMkLst>
        </pc:spChg>
        <pc:spChg chg="del">
          <ac:chgData name="Trenny Mongar" userId="f3235382a4a7a8bc" providerId="LiveId" clId="{BDE79E58-CF9F-41CC-8448-05BBBD3001C6}" dt="2020-05-28T02:47:52.627" v="941" actId="478"/>
          <ac:spMkLst>
            <pc:docMk/>
            <pc:sldMk cId="0" sldId="259"/>
            <ac:spMk id="2369" creationId="{00000000-0000-0000-0000-000000000000}"/>
          </ac:spMkLst>
        </pc:spChg>
        <pc:spChg chg="del">
          <ac:chgData name="Trenny Mongar" userId="f3235382a4a7a8bc" providerId="LiveId" clId="{BDE79E58-CF9F-41CC-8448-05BBBD3001C6}" dt="2020-05-28T02:47:52.627" v="941" actId="478"/>
          <ac:spMkLst>
            <pc:docMk/>
            <pc:sldMk cId="0" sldId="259"/>
            <ac:spMk id="2370" creationId="{00000000-0000-0000-0000-000000000000}"/>
          </ac:spMkLst>
        </pc:spChg>
        <pc:spChg chg="del">
          <ac:chgData name="Trenny Mongar" userId="f3235382a4a7a8bc" providerId="LiveId" clId="{BDE79E58-CF9F-41CC-8448-05BBBD3001C6}" dt="2020-05-28T02:47:52.627" v="941" actId="478"/>
          <ac:spMkLst>
            <pc:docMk/>
            <pc:sldMk cId="0" sldId="259"/>
            <ac:spMk id="2371" creationId="{00000000-0000-0000-0000-000000000000}"/>
          </ac:spMkLst>
        </pc:spChg>
        <pc:spChg chg="del">
          <ac:chgData name="Trenny Mongar" userId="f3235382a4a7a8bc" providerId="LiveId" clId="{BDE79E58-CF9F-41CC-8448-05BBBD3001C6}" dt="2020-05-28T02:47:52.627" v="941" actId="478"/>
          <ac:spMkLst>
            <pc:docMk/>
            <pc:sldMk cId="0" sldId="259"/>
            <ac:spMk id="2372" creationId="{00000000-0000-0000-0000-000000000000}"/>
          </ac:spMkLst>
        </pc:spChg>
        <pc:spChg chg="del">
          <ac:chgData name="Trenny Mongar" userId="f3235382a4a7a8bc" providerId="LiveId" clId="{BDE79E58-CF9F-41CC-8448-05BBBD3001C6}" dt="2020-05-28T02:47:52.627" v="941" actId="478"/>
          <ac:spMkLst>
            <pc:docMk/>
            <pc:sldMk cId="0" sldId="259"/>
            <ac:spMk id="2373" creationId="{00000000-0000-0000-0000-000000000000}"/>
          </ac:spMkLst>
        </pc:spChg>
        <pc:spChg chg="del">
          <ac:chgData name="Trenny Mongar" userId="f3235382a4a7a8bc" providerId="LiveId" clId="{BDE79E58-CF9F-41CC-8448-05BBBD3001C6}" dt="2020-05-28T02:47:52.627" v="941" actId="478"/>
          <ac:spMkLst>
            <pc:docMk/>
            <pc:sldMk cId="0" sldId="259"/>
            <ac:spMk id="2374" creationId="{00000000-0000-0000-0000-000000000000}"/>
          </ac:spMkLst>
        </pc:spChg>
        <pc:spChg chg="del">
          <ac:chgData name="Trenny Mongar" userId="f3235382a4a7a8bc" providerId="LiveId" clId="{BDE79E58-CF9F-41CC-8448-05BBBD3001C6}" dt="2020-05-28T02:47:52.627" v="941" actId="478"/>
          <ac:spMkLst>
            <pc:docMk/>
            <pc:sldMk cId="0" sldId="259"/>
            <ac:spMk id="2375" creationId="{00000000-0000-0000-0000-000000000000}"/>
          </ac:spMkLst>
        </pc:spChg>
        <pc:spChg chg="del">
          <ac:chgData name="Trenny Mongar" userId="f3235382a4a7a8bc" providerId="LiveId" clId="{BDE79E58-CF9F-41CC-8448-05BBBD3001C6}" dt="2020-05-28T02:47:52.627" v="941" actId="478"/>
          <ac:spMkLst>
            <pc:docMk/>
            <pc:sldMk cId="0" sldId="259"/>
            <ac:spMk id="2376" creationId="{00000000-0000-0000-0000-000000000000}"/>
          </ac:spMkLst>
        </pc:spChg>
        <pc:spChg chg="del">
          <ac:chgData name="Trenny Mongar" userId="f3235382a4a7a8bc" providerId="LiveId" clId="{BDE79E58-CF9F-41CC-8448-05BBBD3001C6}" dt="2020-05-28T02:47:52.627" v="941" actId="478"/>
          <ac:spMkLst>
            <pc:docMk/>
            <pc:sldMk cId="0" sldId="259"/>
            <ac:spMk id="2377" creationId="{00000000-0000-0000-0000-000000000000}"/>
          </ac:spMkLst>
        </pc:spChg>
        <pc:spChg chg="del">
          <ac:chgData name="Trenny Mongar" userId="f3235382a4a7a8bc" providerId="LiveId" clId="{BDE79E58-CF9F-41CC-8448-05BBBD3001C6}" dt="2020-05-28T02:47:52.627" v="941" actId="478"/>
          <ac:spMkLst>
            <pc:docMk/>
            <pc:sldMk cId="0" sldId="259"/>
            <ac:spMk id="2378" creationId="{00000000-0000-0000-0000-000000000000}"/>
          </ac:spMkLst>
        </pc:spChg>
        <pc:spChg chg="del">
          <ac:chgData name="Trenny Mongar" userId="f3235382a4a7a8bc" providerId="LiveId" clId="{BDE79E58-CF9F-41CC-8448-05BBBD3001C6}" dt="2020-05-28T02:47:52.627" v="941" actId="478"/>
          <ac:spMkLst>
            <pc:docMk/>
            <pc:sldMk cId="0" sldId="259"/>
            <ac:spMk id="2379" creationId="{00000000-0000-0000-0000-000000000000}"/>
          </ac:spMkLst>
        </pc:spChg>
        <pc:spChg chg="del">
          <ac:chgData name="Trenny Mongar" userId="f3235382a4a7a8bc" providerId="LiveId" clId="{BDE79E58-CF9F-41CC-8448-05BBBD3001C6}" dt="2020-05-28T02:47:52.627" v="941" actId="478"/>
          <ac:spMkLst>
            <pc:docMk/>
            <pc:sldMk cId="0" sldId="259"/>
            <ac:spMk id="2380" creationId="{00000000-0000-0000-0000-000000000000}"/>
          </ac:spMkLst>
        </pc:spChg>
        <pc:spChg chg="del">
          <ac:chgData name="Trenny Mongar" userId="f3235382a4a7a8bc" providerId="LiveId" clId="{BDE79E58-CF9F-41CC-8448-05BBBD3001C6}" dt="2020-05-28T02:47:52.627" v="941" actId="478"/>
          <ac:spMkLst>
            <pc:docMk/>
            <pc:sldMk cId="0" sldId="259"/>
            <ac:spMk id="2381" creationId="{00000000-0000-0000-0000-000000000000}"/>
          </ac:spMkLst>
        </pc:spChg>
        <pc:spChg chg="del">
          <ac:chgData name="Trenny Mongar" userId="f3235382a4a7a8bc" providerId="LiveId" clId="{BDE79E58-CF9F-41CC-8448-05BBBD3001C6}" dt="2020-05-28T02:47:52.627" v="941" actId="478"/>
          <ac:spMkLst>
            <pc:docMk/>
            <pc:sldMk cId="0" sldId="259"/>
            <ac:spMk id="2382" creationId="{00000000-0000-0000-0000-000000000000}"/>
          </ac:spMkLst>
        </pc:spChg>
        <pc:spChg chg="del">
          <ac:chgData name="Trenny Mongar" userId="f3235382a4a7a8bc" providerId="LiveId" clId="{BDE79E58-CF9F-41CC-8448-05BBBD3001C6}" dt="2020-05-28T02:47:52.627" v="941" actId="478"/>
          <ac:spMkLst>
            <pc:docMk/>
            <pc:sldMk cId="0" sldId="259"/>
            <ac:spMk id="2383" creationId="{00000000-0000-0000-0000-000000000000}"/>
          </ac:spMkLst>
        </pc:spChg>
        <pc:spChg chg="del">
          <ac:chgData name="Trenny Mongar" userId="f3235382a4a7a8bc" providerId="LiveId" clId="{BDE79E58-CF9F-41CC-8448-05BBBD3001C6}" dt="2020-05-28T02:47:52.627" v="941" actId="478"/>
          <ac:spMkLst>
            <pc:docMk/>
            <pc:sldMk cId="0" sldId="259"/>
            <ac:spMk id="2384" creationId="{00000000-0000-0000-0000-000000000000}"/>
          </ac:spMkLst>
        </pc:spChg>
        <pc:spChg chg="del">
          <ac:chgData name="Trenny Mongar" userId="f3235382a4a7a8bc" providerId="LiveId" clId="{BDE79E58-CF9F-41CC-8448-05BBBD3001C6}" dt="2020-05-28T02:47:52.627" v="941" actId="478"/>
          <ac:spMkLst>
            <pc:docMk/>
            <pc:sldMk cId="0" sldId="259"/>
            <ac:spMk id="2385" creationId="{00000000-0000-0000-0000-000000000000}"/>
          </ac:spMkLst>
        </pc:spChg>
        <pc:spChg chg="del">
          <ac:chgData name="Trenny Mongar" userId="f3235382a4a7a8bc" providerId="LiveId" clId="{BDE79E58-CF9F-41CC-8448-05BBBD3001C6}" dt="2020-05-28T02:47:52.627" v="941" actId="478"/>
          <ac:spMkLst>
            <pc:docMk/>
            <pc:sldMk cId="0" sldId="259"/>
            <ac:spMk id="2386" creationId="{00000000-0000-0000-0000-000000000000}"/>
          </ac:spMkLst>
        </pc:spChg>
        <pc:spChg chg="del">
          <ac:chgData name="Trenny Mongar" userId="f3235382a4a7a8bc" providerId="LiveId" clId="{BDE79E58-CF9F-41CC-8448-05BBBD3001C6}" dt="2020-05-28T02:47:52.627" v="941" actId="478"/>
          <ac:spMkLst>
            <pc:docMk/>
            <pc:sldMk cId="0" sldId="259"/>
            <ac:spMk id="2387" creationId="{00000000-0000-0000-0000-000000000000}"/>
          </ac:spMkLst>
        </pc:spChg>
        <pc:spChg chg="del">
          <ac:chgData name="Trenny Mongar" userId="f3235382a4a7a8bc" providerId="LiveId" clId="{BDE79E58-CF9F-41CC-8448-05BBBD3001C6}" dt="2020-05-28T02:47:52.627" v="941" actId="478"/>
          <ac:spMkLst>
            <pc:docMk/>
            <pc:sldMk cId="0" sldId="259"/>
            <ac:spMk id="2388" creationId="{00000000-0000-0000-0000-000000000000}"/>
          </ac:spMkLst>
        </pc:spChg>
        <pc:spChg chg="del">
          <ac:chgData name="Trenny Mongar" userId="f3235382a4a7a8bc" providerId="LiveId" clId="{BDE79E58-CF9F-41CC-8448-05BBBD3001C6}" dt="2020-05-28T02:47:52.627" v="941" actId="478"/>
          <ac:spMkLst>
            <pc:docMk/>
            <pc:sldMk cId="0" sldId="259"/>
            <ac:spMk id="2389" creationId="{00000000-0000-0000-0000-000000000000}"/>
          </ac:spMkLst>
        </pc:spChg>
        <pc:spChg chg="del">
          <ac:chgData name="Trenny Mongar" userId="f3235382a4a7a8bc" providerId="LiveId" clId="{BDE79E58-CF9F-41CC-8448-05BBBD3001C6}" dt="2020-05-28T02:47:52.627" v="941" actId="478"/>
          <ac:spMkLst>
            <pc:docMk/>
            <pc:sldMk cId="0" sldId="259"/>
            <ac:spMk id="2390" creationId="{00000000-0000-0000-0000-000000000000}"/>
          </ac:spMkLst>
        </pc:spChg>
        <pc:spChg chg="del">
          <ac:chgData name="Trenny Mongar" userId="f3235382a4a7a8bc" providerId="LiveId" clId="{BDE79E58-CF9F-41CC-8448-05BBBD3001C6}" dt="2020-05-28T02:47:52.627" v="941" actId="478"/>
          <ac:spMkLst>
            <pc:docMk/>
            <pc:sldMk cId="0" sldId="259"/>
            <ac:spMk id="2391" creationId="{00000000-0000-0000-0000-000000000000}"/>
          </ac:spMkLst>
        </pc:spChg>
        <pc:spChg chg="del">
          <ac:chgData name="Trenny Mongar" userId="f3235382a4a7a8bc" providerId="LiveId" clId="{BDE79E58-CF9F-41CC-8448-05BBBD3001C6}" dt="2020-05-28T02:47:52.627" v="941" actId="478"/>
          <ac:spMkLst>
            <pc:docMk/>
            <pc:sldMk cId="0" sldId="259"/>
            <ac:spMk id="2392" creationId="{00000000-0000-0000-0000-000000000000}"/>
          </ac:spMkLst>
        </pc:spChg>
        <pc:spChg chg="del">
          <ac:chgData name="Trenny Mongar" userId="f3235382a4a7a8bc" providerId="LiveId" clId="{BDE79E58-CF9F-41CC-8448-05BBBD3001C6}" dt="2020-05-28T02:47:52.627" v="941" actId="478"/>
          <ac:spMkLst>
            <pc:docMk/>
            <pc:sldMk cId="0" sldId="259"/>
            <ac:spMk id="2393" creationId="{00000000-0000-0000-0000-000000000000}"/>
          </ac:spMkLst>
        </pc:spChg>
        <pc:spChg chg="del">
          <ac:chgData name="Trenny Mongar" userId="f3235382a4a7a8bc" providerId="LiveId" clId="{BDE79E58-CF9F-41CC-8448-05BBBD3001C6}" dt="2020-05-28T02:47:52.627" v="941" actId="478"/>
          <ac:spMkLst>
            <pc:docMk/>
            <pc:sldMk cId="0" sldId="259"/>
            <ac:spMk id="2394" creationId="{00000000-0000-0000-0000-000000000000}"/>
          </ac:spMkLst>
        </pc:spChg>
        <pc:spChg chg="del">
          <ac:chgData name="Trenny Mongar" userId="f3235382a4a7a8bc" providerId="LiveId" clId="{BDE79E58-CF9F-41CC-8448-05BBBD3001C6}" dt="2020-05-28T02:47:52.627" v="941" actId="478"/>
          <ac:spMkLst>
            <pc:docMk/>
            <pc:sldMk cId="0" sldId="259"/>
            <ac:spMk id="2395" creationId="{00000000-0000-0000-0000-000000000000}"/>
          </ac:spMkLst>
        </pc:spChg>
        <pc:spChg chg="del">
          <ac:chgData name="Trenny Mongar" userId="f3235382a4a7a8bc" providerId="LiveId" clId="{BDE79E58-CF9F-41CC-8448-05BBBD3001C6}" dt="2020-05-28T02:47:52.627" v="941" actId="478"/>
          <ac:spMkLst>
            <pc:docMk/>
            <pc:sldMk cId="0" sldId="259"/>
            <ac:spMk id="2396" creationId="{00000000-0000-0000-0000-000000000000}"/>
          </ac:spMkLst>
        </pc:spChg>
        <pc:spChg chg="del">
          <ac:chgData name="Trenny Mongar" userId="f3235382a4a7a8bc" providerId="LiveId" clId="{BDE79E58-CF9F-41CC-8448-05BBBD3001C6}" dt="2020-05-28T02:47:52.627" v="941" actId="478"/>
          <ac:spMkLst>
            <pc:docMk/>
            <pc:sldMk cId="0" sldId="259"/>
            <ac:spMk id="2397" creationId="{00000000-0000-0000-0000-000000000000}"/>
          </ac:spMkLst>
        </pc:spChg>
        <pc:spChg chg="del">
          <ac:chgData name="Trenny Mongar" userId="f3235382a4a7a8bc" providerId="LiveId" clId="{BDE79E58-CF9F-41CC-8448-05BBBD3001C6}" dt="2020-05-28T02:47:52.627" v="941" actId="478"/>
          <ac:spMkLst>
            <pc:docMk/>
            <pc:sldMk cId="0" sldId="259"/>
            <ac:spMk id="2398" creationId="{00000000-0000-0000-0000-000000000000}"/>
          </ac:spMkLst>
        </pc:spChg>
        <pc:spChg chg="del">
          <ac:chgData name="Trenny Mongar" userId="f3235382a4a7a8bc" providerId="LiveId" clId="{BDE79E58-CF9F-41CC-8448-05BBBD3001C6}" dt="2020-05-28T02:47:52.627" v="941" actId="478"/>
          <ac:spMkLst>
            <pc:docMk/>
            <pc:sldMk cId="0" sldId="259"/>
            <ac:spMk id="2399" creationId="{00000000-0000-0000-0000-000000000000}"/>
          </ac:spMkLst>
        </pc:spChg>
        <pc:spChg chg="del">
          <ac:chgData name="Trenny Mongar" userId="f3235382a4a7a8bc" providerId="LiveId" clId="{BDE79E58-CF9F-41CC-8448-05BBBD3001C6}" dt="2020-05-28T02:47:52.627" v="941" actId="478"/>
          <ac:spMkLst>
            <pc:docMk/>
            <pc:sldMk cId="0" sldId="259"/>
            <ac:spMk id="2400" creationId="{00000000-0000-0000-0000-000000000000}"/>
          </ac:spMkLst>
        </pc:spChg>
        <pc:spChg chg="del">
          <ac:chgData name="Trenny Mongar" userId="f3235382a4a7a8bc" providerId="LiveId" clId="{BDE79E58-CF9F-41CC-8448-05BBBD3001C6}" dt="2020-05-28T02:47:52.627" v="941" actId="478"/>
          <ac:spMkLst>
            <pc:docMk/>
            <pc:sldMk cId="0" sldId="259"/>
            <ac:spMk id="2401" creationId="{00000000-0000-0000-0000-000000000000}"/>
          </ac:spMkLst>
        </pc:spChg>
        <pc:spChg chg="del">
          <ac:chgData name="Trenny Mongar" userId="f3235382a4a7a8bc" providerId="LiveId" clId="{BDE79E58-CF9F-41CC-8448-05BBBD3001C6}" dt="2020-05-28T02:47:52.627" v="941" actId="478"/>
          <ac:spMkLst>
            <pc:docMk/>
            <pc:sldMk cId="0" sldId="259"/>
            <ac:spMk id="2402" creationId="{00000000-0000-0000-0000-000000000000}"/>
          </ac:spMkLst>
        </pc:spChg>
        <pc:spChg chg="del">
          <ac:chgData name="Trenny Mongar" userId="f3235382a4a7a8bc" providerId="LiveId" clId="{BDE79E58-CF9F-41CC-8448-05BBBD3001C6}" dt="2020-05-28T02:47:52.627" v="941" actId="478"/>
          <ac:spMkLst>
            <pc:docMk/>
            <pc:sldMk cId="0" sldId="259"/>
            <ac:spMk id="2403" creationId="{00000000-0000-0000-0000-000000000000}"/>
          </ac:spMkLst>
        </pc:spChg>
        <pc:spChg chg="del">
          <ac:chgData name="Trenny Mongar" userId="f3235382a4a7a8bc" providerId="LiveId" clId="{BDE79E58-CF9F-41CC-8448-05BBBD3001C6}" dt="2020-05-28T02:47:52.627" v="941" actId="478"/>
          <ac:spMkLst>
            <pc:docMk/>
            <pc:sldMk cId="0" sldId="259"/>
            <ac:spMk id="2404" creationId="{00000000-0000-0000-0000-000000000000}"/>
          </ac:spMkLst>
        </pc:spChg>
        <pc:spChg chg="del">
          <ac:chgData name="Trenny Mongar" userId="f3235382a4a7a8bc" providerId="LiveId" clId="{BDE79E58-CF9F-41CC-8448-05BBBD3001C6}" dt="2020-05-28T02:47:52.627" v="941" actId="478"/>
          <ac:spMkLst>
            <pc:docMk/>
            <pc:sldMk cId="0" sldId="259"/>
            <ac:spMk id="2405" creationId="{00000000-0000-0000-0000-000000000000}"/>
          </ac:spMkLst>
        </pc:spChg>
        <pc:spChg chg="del">
          <ac:chgData name="Trenny Mongar" userId="f3235382a4a7a8bc" providerId="LiveId" clId="{BDE79E58-CF9F-41CC-8448-05BBBD3001C6}" dt="2020-05-28T02:47:52.627" v="941" actId="478"/>
          <ac:spMkLst>
            <pc:docMk/>
            <pc:sldMk cId="0" sldId="259"/>
            <ac:spMk id="2406" creationId="{00000000-0000-0000-0000-000000000000}"/>
          </ac:spMkLst>
        </pc:spChg>
        <pc:spChg chg="del">
          <ac:chgData name="Trenny Mongar" userId="f3235382a4a7a8bc" providerId="LiveId" clId="{BDE79E58-CF9F-41CC-8448-05BBBD3001C6}" dt="2020-05-28T02:47:52.627" v="941" actId="478"/>
          <ac:spMkLst>
            <pc:docMk/>
            <pc:sldMk cId="0" sldId="259"/>
            <ac:spMk id="2407" creationId="{00000000-0000-0000-0000-000000000000}"/>
          </ac:spMkLst>
        </pc:spChg>
        <pc:spChg chg="del">
          <ac:chgData name="Trenny Mongar" userId="f3235382a4a7a8bc" providerId="LiveId" clId="{BDE79E58-CF9F-41CC-8448-05BBBD3001C6}" dt="2020-05-28T02:47:52.627" v="941" actId="478"/>
          <ac:spMkLst>
            <pc:docMk/>
            <pc:sldMk cId="0" sldId="259"/>
            <ac:spMk id="2408" creationId="{00000000-0000-0000-0000-000000000000}"/>
          </ac:spMkLst>
        </pc:spChg>
        <pc:spChg chg="del">
          <ac:chgData name="Trenny Mongar" userId="f3235382a4a7a8bc" providerId="LiveId" clId="{BDE79E58-CF9F-41CC-8448-05BBBD3001C6}" dt="2020-05-28T02:47:52.627" v="941" actId="478"/>
          <ac:spMkLst>
            <pc:docMk/>
            <pc:sldMk cId="0" sldId="259"/>
            <ac:spMk id="2409" creationId="{00000000-0000-0000-0000-000000000000}"/>
          </ac:spMkLst>
        </pc:spChg>
        <pc:spChg chg="del">
          <ac:chgData name="Trenny Mongar" userId="f3235382a4a7a8bc" providerId="LiveId" clId="{BDE79E58-CF9F-41CC-8448-05BBBD3001C6}" dt="2020-05-28T02:47:52.627" v="941" actId="478"/>
          <ac:spMkLst>
            <pc:docMk/>
            <pc:sldMk cId="0" sldId="259"/>
            <ac:spMk id="2410" creationId="{00000000-0000-0000-0000-000000000000}"/>
          </ac:spMkLst>
        </pc:spChg>
        <pc:spChg chg="del">
          <ac:chgData name="Trenny Mongar" userId="f3235382a4a7a8bc" providerId="LiveId" clId="{BDE79E58-CF9F-41CC-8448-05BBBD3001C6}" dt="2020-05-28T02:47:52.627" v="941" actId="478"/>
          <ac:spMkLst>
            <pc:docMk/>
            <pc:sldMk cId="0" sldId="259"/>
            <ac:spMk id="2411" creationId="{00000000-0000-0000-0000-000000000000}"/>
          </ac:spMkLst>
        </pc:spChg>
        <pc:spChg chg="del">
          <ac:chgData name="Trenny Mongar" userId="f3235382a4a7a8bc" providerId="LiveId" clId="{BDE79E58-CF9F-41CC-8448-05BBBD3001C6}" dt="2020-05-28T02:47:52.627" v="941" actId="478"/>
          <ac:spMkLst>
            <pc:docMk/>
            <pc:sldMk cId="0" sldId="259"/>
            <ac:spMk id="2412" creationId="{00000000-0000-0000-0000-000000000000}"/>
          </ac:spMkLst>
        </pc:spChg>
        <pc:spChg chg="del">
          <ac:chgData name="Trenny Mongar" userId="f3235382a4a7a8bc" providerId="LiveId" clId="{BDE79E58-CF9F-41CC-8448-05BBBD3001C6}" dt="2020-05-28T02:47:52.627" v="941" actId="478"/>
          <ac:spMkLst>
            <pc:docMk/>
            <pc:sldMk cId="0" sldId="259"/>
            <ac:spMk id="2413" creationId="{00000000-0000-0000-0000-000000000000}"/>
          </ac:spMkLst>
        </pc:spChg>
        <pc:spChg chg="del">
          <ac:chgData name="Trenny Mongar" userId="f3235382a4a7a8bc" providerId="LiveId" clId="{BDE79E58-CF9F-41CC-8448-05BBBD3001C6}" dt="2020-05-28T02:47:52.627" v="941" actId="478"/>
          <ac:spMkLst>
            <pc:docMk/>
            <pc:sldMk cId="0" sldId="259"/>
            <ac:spMk id="2414" creationId="{00000000-0000-0000-0000-000000000000}"/>
          </ac:spMkLst>
        </pc:spChg>
        <pc:spChg chg="del">
          <ac:chgData name="Trenny Mongar" userId="f3235382a4a7a8bc" providerId="LiveId" clId="{BDE79E58-CF9F-41CC-8448-05BBBD3001C6}" dt="2020-05-28T02:47:52.627" v="941" actId="478"/>
          <ac:spMkLst>
            <pc:docMk/>
            <pc:sldMk cId="0" sldId="259"/>
            <ac:spMk id="2415" creationId="{00000000-0000-0000-0000-000000000000}"/>
          </ac:spMkLst>
        </pc:spChg>
        <pc:spChg chg="del">
          <ac:chgData name="Trenny Mongar" userId="f3235382a4a7a8bc" providerId="LiveId" clId="{BDE79E58-CF9F-41CC-8448-05BBBD3001C6}" dt="2020-05-28T02:47:52.627" v="941" actId="478"/>
          <ac:spMkLst>
            <pc:docMk/>
            <pc:sldMk cId="0" sldId="259"/>
            <ac:spMk id="2416" creationId="{00000000-0000-0000-0000-000000000000}"/>
          </ac:spMkLst>
        </pc:spChg>
        <pc:spChg chg="del">
          <ac:chgData name="Trenny Mongar" userId="f3235382a4a7a8bc" providerId="LiveId" clId="{BDE79E58-CF9F-41CC-8448-05BBBD3001C6}" dt="2020-05-28T02:47:52.627" v="941" actId="478"/>
          <ac:spMkLst>
            <pc:docMk/>
            <pc:sldMk cId="0" sldId="259"/>
            <ac:spMk id="2417" creationId="{00000000-0000-0000-0000-000000000000}"/>
          </ac:spMkLst>
        </pc:spChg>
        <pc:spChg chg="del">
          <ac:chgData name="Trenny Mongar" userId="f3235382a4a7a8bc" providerId="LiveId" clId="{BDE79E58-CF9F-41CC-8448-05BBBD3001C6}" dt="2020-05-28T02:47:52.627" v="941" actId="478"/>
          <ac:spMkLst>
            <pc:docMk/>
            <pc:sldMk cId="0" sldId="259"/>
            <ac:spMk id="2418" creationId="{00000000-0000-0000-0000-000000000000}"/>
          </ac:spMkLst>
        </pc:spChg>
        <pc:spChg chg="del">
          <ac:chgData name="Trenny Mongar" userId="f3235382a4a7a8bc" providerId="LiveId" clId="{BDE79E58-CF9F-41CC-8448-05BBBD3001C6}" dt="2020-05-28T02:47:52.627" v="941" actId="478"/>
          <ac:spMkLst>
            <pc:docMk/>
            <pc:sldMk cId="0" sldId="259"/>
            <ac:spMk id="2419" creationId="{00000000-0000-0000-0000-000000000000}"/>
          </ac:spMkLst>
        </pc:spChg>
        <pc:spChg chg="del">
          <ac:chgData name="Trenny Mongar" userId="f3235382a4a7a8bc" providerId="LiveId" clId="{BDE79E58-CF9F-41CC-8448-05BBBD3001C6}" dt="2020-05-28T02:47:52.627" v="941" actId="478"/>
          <ac:spMkLst>
            <pc:docMk/>
            <pc:sldMk cId="0" sldId="259"/>
            <ac:spMk id="2420" creationId="{00000000-0000-0000-0000-000000000000}"/>
          </ac:spMkLst>
        </pc:spChg>
        <pc:spChg chg="del">
          <ac:chgData name="Trenny Mongar" userId="f3235382a4a7a8bc" providerId="LiveId" clId="{BDE79E58-CF9F-41CC-8448-05BBBD3001C6}" dt="2020-05-28T02:47:52.627" v="941" actId="478"/>
          <ac:spMkLst>
            <pc:docMk/>
            <pc:sldMk cId="0" sldId="259"/>
            <ac:spMk id="2421" creationId="{00000000-0000-0000-0000-000000000000}"/>
          </ac:spMkLst>
        </pc:spChg>
        <pc:spChg chg="del">
          <ac:chgData name="Trenny Mongar" userId="f3235382a4a7a8bc" providerId="LiveId" clId="{BDE79E58-CF9F-41CC-8448-05BBBD3001C6}" dt="2020-05-28T02:47:52.627" v="941" actId="478"/>
          <ac:spMkLst>
            <pc:docMk/>
            <pc:sldMk cId="0" sldId="259"/>
            <ac:spMk id="2422" creationId="{00000000-0000-0000-0000-000000000000}"/>
          </ac:spMkLst>
        </pc:spChg>
        <pc:spChg chg="del">
          <ac:chgData name="Trenny Mongar" userId="f3235382a4a7a8bc" providerId="LiveId" clId="{BDE79E58-CF9F-41CC-8448-05BBBD3001C6}" dt="2020-05-28T02:47:52.627" v="941" actId="478"/>
          <ac:spMkLst>
            <pc:docMk/>
            <pc:sldMk cId="0" sldId="259"/>
            <ac:spMk id="2423" creationId="{00000000-0000-0000-0000-000000000000}"/>
          </ac:spMkLst>
        </pc:spChg>
        <pc:spChg chg="del">
          <ac:chgData name="Trenny Mongar" userId="f3235382a4a7a8bc" providerId="LiveId" clId="{BDE79E58-CF9F-41CC-8448-05BBBD3001C6}" dt="2020-05-28T02:47:52.627" v="941" actId="478"/>
          <ac:spMkLst>
            <pc:docMk/>
            <pc:sldMk cId="0" sldId="259"/>
            <ac:spMk id="2424" creationId="{00000000-0000-0000-0000-000000000000}"/>
          </ac:spMkLst>
        </pc:spChg>
        <pc:spChg chg="del">
          <ac:chgData name="Trenny Mongar" userId="f3235382a4a7a8bc" providerId="LiveId" clId="{BDE79E58-CF9F-41CC-8448-05BBBD3001C6}" dt="2020-05-28T02:47:52.627" v="941" actId="478"/>
          <ac:spMkLst>
            <pc:docMk/>
            <pc:sldMk cId="0" sldId="259"/>
            <ac:spMk id="2425" creationId="{00000000-0000-0000-0000-000000000000}"/>
          </ac:spMkLst>
        </pc:spChg>
        <pc:spChg chg="del">
          <ac:chgData name="Trenny Mongar" userId="f3235382a4a7a8bc" providerId="LiveId" clId="{BDE79E58-CF9F-41CC-8448-05BBBD3001C6}" dt="2020-05-28T02:47:52.627" v="941" actId="478"/>
          <ac:spMkLst>
            <pc:docMk/>
            <pc:sldMk cId="0" sldId="259"/>
            <ac:spMk id="2426" creationId="{00000000-0000-0000-0000-000000000000}"/>
          </ac:spMkLst>
        </pc:spChg>
        <pc:spChg chg="del">
          <ac:chgData name="Trenny Mongar" userId="f3235382a4a7a8bc" providerId="LiveId" clId="{BDE79E58-CF9F-41CC-8448-05BBBD3001C6}" dt="2020-05-28T02:47:52.627" v="941" actId="478"/>
          <ac:spMkLst>
            <pc:docMk/>
            <pc:sldMk cId="0" sldId="259"/>
            <ac:spMk id="2427" creationId="{00000000-0000-0000-0000-000000000000}"/>
          </ac:spMkLst>
        </pc:spChg>
        <pc:spChg chg="del">
          <ac:chgData name="Trenny Mongar" userId="f3235382a4a7a8bc" providerId="LiveId" clId="{BDE79E58-CF9F-41CC-8448-05BBBD3001C6}" dt="2020-05-28T02:47:52.627" v="941" actId="478"/>
          <ac:spMkLst>
            <pc:docMk/>
            <pc:sldMk cId="0" sldId="259"/>
            <ac:spMk id="2428" creationId="{00000000-0000-0000-0000-000000000000}"/>
          </ac:spMkLst>
        </pc:spChg>
        <pc:spChg chg="del">
          <ac:chgData name="Trenny Mongar" userId="f3235382a4a7a8bc" providerId="LiveId" clId="{BDE79E58-CF9F-41CC-8448-05BBBD3001C6}" dt="2020-05-28T02:47:52.627" v="941" actId="478"/>
          <ac:spMkLst>
            <pc:docMk/>
            <pc:sldMk cId="0" sldId="259"/>
            <ac:spMk id="2429" creationId="{00000000-0000-0000-0000-000000000000}"/>
          </ac:spMkLst>
        </pc:spChg>
        <pc:spChg chg="del">
          <ac:chgData name="Trenny Mongar" userId="f3235382a4a7a8bc" providerId="LiveId" clId="{BDE79E58-CF9F-41CC-8448-05BBBD3001C6}" dt="2020-05-28T02:47:52.627" v="941" actId="478"/>
          <ac:spMkLst>
            <pc:docMk/>
            <pc:sldMk cId="0" sldId="259"/>
            <ac:spMk id="2430" creationId="{00000000-0000-0000-0000-000000000000}"/>
          </ac:spMkLst>
        </pc:spChg>
        <pc:spChg chg="del">
          <ac:chgData name="Trenny Mongar" userId="f3235382a4a7a8bc" providerId="LiveId" clId="{BDE79E58-CF9F-41CC-8448-05BBBD3001C6}" dt="2020-05-28T02:47:52.627" v="941" actId="478"/>
          <ac:spMkLst>
            <pc:docMk/>
            <pc:sldMk cId="0" sldId="259"/>
            <ac:spMk id="2431" creationId="{00000000-0000-0000-0000-000000000000}"/>
          </ac:spMkLst>
        </pc:spChg>
        <pc:spChg chg="del">
          <ac:chgData name="Trenny Mongar" userId="f3235382a4a7a8bc" providerId="LiveId" clId="{BDE79E58-CF9F-41CC-8448-05BBBD3001C6}" dt="2020-05-28T02:47:52.627" v="941" actId="478"/>
          <ac:spMkLst>
            <pc:docMk/>
            <pc:sldMk cId="0" sldId="259"/>
            <ac:spMk id="2432" creationId="{00000000-0000-0000-0000-000000000000}"/>
          </ac:spMkLst>
        </pc:spChg>
        <pc:spChg chg="del">
          <ac:chgData name="Trenny Mongar" userId="f3235382a4a7a8bc" providerId="LiveId" clId="{BDE79E58-CF9F-41CC-8448-05BBBD3001C6}" dt="2020-05-28T02:47:52.627" v="941" actId="478"/>
          <ac:spMkLst>
            <pc:docMk/>
            <pc:sldMk cId="0" sldId="259"/>
            <ac:spMk id="2433" creationId="{00000000-0000-0000-0000-000000000000}"/>
          </ac:spMkLst>
        </pc:spChg>
        <pc:spChg chg="del">
          <ac:chgData name="Trenny Mongar" userId="f3235382a4a7a8bc" providerId="LiveId" clId="{BDE79E58-CF9F-41CC-8448-05BBBD3001C6}" dt="2020-05-28T02:47:52.627" v="941" actId="478"/>
          <ac:spMkLst>
            <pc:docMk/>
            <pc:sldMk cId="0" sldId="259"/>
            <ac:spMk id="2434" creationId="{00000000-0000-0000-0000-000000000000}"/>
          </ac:spMkLst>
        </pc:spChg>
        <pc:spChg chg="del">
          <ac:chgData name="Trenny Mongar" userId="f3235382a4a7a8bc" providerId="LiveId" clId="{BDE79E58-CF9F-41CC-8448-05BBBD3001C6}" dt="2020-05-28T02:47:52.627" v="941" actId="478"/>
          <ac:spMkLst>
            <pc:docMk/>
            <pc:sldMk cId="0" sldId="259"/>
            <ac:spMk id="2435" creationId="{00000000-0000-0000-0000-000000000000}"/>
          </ac:spMkLst>
        </pc:spChg>
        <pc:spChg chg="del">
          <ac:chgData name="Trenny Mongar" userId="f3235382a4a7a8bc" providerId="LiveId" clId="{BDE79E58-CF9F-41CC-8448-05BBBD3001C6}" dt="2020-05-28T02:47:52.627" v="941" actId="478"/>
          <ac:spMkLst>
            <pc:docMk/>
            <pc:sldMk cId="0" sldId="259"/>
            <ac:spMk id="2436" creationId="{00000000-0000-0000-0000-000000000000}"/>
          </ac:spMkLst>
        </pc:spChg>
        <pc:spChg chg="del">
          <ac:chgData name="Trenny Mongar" userId="f3235382a4a7a8bc" providerId="LiveId" clId="{BDE79E58-CF9F-41CC-8448-05BBBD3001C6}" dt="2020-05-28T02:47:52.627" v="941" actId="478"/>
          <ac:spMkLst>
            <pc:docMk/>
            <pc:sldMk cId="0" sldId="259"/>
            <ac:spMk id="2437" creationId="{00000000-0000-0000-0000-000000000000}"/>
          </ac:spMkLst>
        </pc:spChg>
        <pc:spChg chg="del">
          <ac:chgData name="Trenny Mongar" userId="f3235382a4a7a8bc" providerId="LiveId" clId="{BDE79E58-CF9F-41CC-8448-05BBBD3001C6}" dt="2020-05-28T02:47:52.627" v="941" actId="478"/>
          <ac:spMkLst>
            <pc:docMk/>
            <pc:sldMk cId="0" sldId="259"/>
            <ac:spMk id="2438" creationId="{00000000-0000-0000-0000-000000000000}"/>
          </ac:spMkLst>
        </pc:spChg>
        <pc:spChg chg="del">
          <ac:chgData name="Trenny Mongar" userId="f3235382a4a7a8bc" providerId="LiveId" clId="{BDE79E58-CF9F-41CC-8448-05BBBD3001C6}" dt="2020-05-28T02:47:52.627" v="941" actId="478"/>
          <ac:spMkLst>
            <pc:docMk/>
            <pc:sldMk cId="0" sldId="259"/>
            <ac:spMk id="2439" creationId="{00000000-0000-0000-0000-000000000000}"/>
          </ac:spMkLst>
        </pc:spChg>
        <pc:spChg chg="del">
          <ac:chgData name="Trenny Mongar" userId="f3235382a4a7a8bc" providerId="LiveId" clId="{BDE79E58-CF9F-41CC-8448-05BBBD3001C6}" dt="2020-05-28T02:47:52.627" v="941" actId="478"/>
          <ac:spMkLst>
            <pc:docMk/>
            <pc:sldMk cId="0" sldId="259"/>
            <ac:spMk id="2440" creationId="{00000000-0000-0000-0000-000000000000}"/>
          </ac:spMkLst>
        </pc:spChg>
        <pc:spChg chg="del">
          <ac:chgData name="Trenny Mongar" userId="f3235382a4a7a8bc" providerId="LiveId" clId="{BDE79E58-CF9F-41CC-8448-05BBBD3001C6}" dt="2020-05-28T02:47:52.627" v="941" actId="478"/>
          <ac:spMkLst>
            <pc:docMk/>
            <pc:sldMk cId="0" sldId="259"/>
            <ac:spMk id="2441" creationId="{00000000-0000-0000-0000-000000000000}"/>
          </ac:spMkLst>
        </pc:spChg>
        <pc:spChg chg="del">
          <ac:chgData name="Trenny Mongar" userId="f3235382a4a7a8bc" providerId="LiveId" clId="{BDE79E58-CF9F-41CC-8448-05BBBD3001C6}" dt="2020-05-28T02:47:52.627" v="941" actId="478"/>
          <ac:spMkLst>
            <pc:docMk/>
            <pc:sldMk cId="0" sldId="259"/>
            <ac:spMk id="2442" creationId="{00000000-0000-0000-0000-000000000000}"/>
          </ac:spMkLst>
        </pc:spChg>
        <pc:spChg chg="del">
          <ac:chgData name="Trenny Mongar" userId="f3235382a4a7a8bc" providerId="LiveId" clId="{BDE79E58-CF9F-41CC-8448-05BBBD3001C6}" dt="2020-05-28T02:47:52.627" v="941" actId="478"/>
          <ac:spMkLst>
            <pc:docMk/>
            <pc:sldMk cId="0" sldId="259"/>
            <ac:spMk id="2443" creationId="{00000000-0000-0000-0000-000000000000}"/>
          </ac:spMkLst>
        </pc:spChg>
        <pc:spChg chg="del">
          <ac:chgData name="Trenny Mongar" userId="f3235382a4a7a8bc" providerId="LiveId" clId="{BDE79E58-CF9F-41CC-8448-05BBBD3001C6}" dt="2020-05-28T02:47:52.627" v="941" actId="478"/>
          <ac:spMkLst>
            <pc:docMk/>
            <pc:sldMk cId="0" sldId="259"/>
            <ac:spMk id="2444" creationId="{00000000-0000-0000-0000-000000000000}"/>
          </ac:spMkLst>
        </pc:spChg>
        <pc:spChg chg="del">
          <ac:chgData name="Trenny Mongar" userId="f3235382a4a7a8bc" providerId="LiveId" clId="{BDE79E58-CF9F-41CC-8448-05BBBD3001C6}" dt="2020-05-28T02:47:52.627" v="941" actId="478"/>
          <ac:spMkLst>
            <pc:docMk/>
            <pc:sldMk cId="0" sldId="259"/>
            <ac:spMk id="2445" creationId="{00000000-0000-0000-0000-000000000000}"/>
          </ac:spMkLst>
        </pc:spChg>
        <pc:spChg chg="del">
          <ac:chgData name="Trenny Mongar" userId="f3235382a4a7a8bc" providerId="LiveId" clId="{BDE79E58-CF9F-41CC-8448-05BBBD3001C6}" dt="2020-05-28T02:47:52.627" v="941" actId="478"/>
          <ac:spMkLst>
            <pc:docMk/>
            <pc:sldMk cId="0" sldId="259"/>
            <ac:spMk id="2446" creationId="{00000000-0000-0000-0000-000000000000}"/>
          </ac:spMkLst>
        </pc:spChg>
        <pc:spChg chg="del">
          <ac:chgData name="Trenny Mongar" userId="f3235382a4a7a8bc" providerId="LiveId" clId="{BDE79E58-CF9F-41CC-8448-05BBBD3001C6}" dt="2020-05-28T02:47:52.627" v="941" actId="478"/>
          <ac:spMkLst>
            <pc:docMk/>
            <pc:sldMk cId="0" sldId="259"/>
            <ac:spMk id="2447" creationId="{00000000-0000-0000-0000-000000000000}"/>
          </ac:spMkLst>
        </pc:spChg>
        <pc:spChg chg="del">
          <ac:chgData name="Trenny Mongar" userId="f3235382a4a7a8bc" providerId="LiveId" clId="{BDE79E58-CF9F-41CC-8448-05BBBD3001C6}" dt="2020-05-28T02:47:52.627" v="941" actId="478"/>
          <ac:spMkLst>
            <pc:docMk/>
            <pc:sldMk cId="0" sldId="259"/>
            <ac:spMk id="2448" creationId="{00000000-0000-0000-0000-000000000000}"/>
          </ac:spMkLst>
        </pc:spChg>
        <pc:spChg chg="del">
          <ac:chgData name="Trenny Mongar" userId="f3235382a4a7a8bc" providerId="LiveId" clId="{BDE79E58-CF9F-41CC-8448-05BBBD3001C6}" dt="2020-05-28T02:47:52.627" v="941" actId="478"/>
          <ac:spMkLst>
            <pc:docMk/>
            <pc:sldMk cId="0" sldId="259"/>
            <ac:spMk id="2449" creationId="{00000000-0000-0000-0000-000000000000}"/>
          </ac:spMkLst>
        </pc:spChg>
        <pc:spChg chg="del">
          <ac:chgData name="Trenny Mongar" userId="f3235382a4a7a8bc" providerId="LiveId" clId="{BDE79E58-CF9F-41CC-8448-05BBBD3001C6}" dt="2020-05-28T02:47:52.627" v="941" actId="478"/>
          <ac:spMkLst>
            <pc:docMk/>
            <pc:sldMk cId="0" sldId="259"/>
            <ac:spMk id="2450" creationId="{00000000-0000-0000-0000-000000000000}"/>
          </ac:spMkLst>
        </pc:spChg>
        <pc:spChg chg="del">
          <ac:chgData name="Trenny Mongar" userId="f3235382a4a7a8bc" providerId="LiveId" clId="{BDE79E58-CF9F-41CC-8448-05BBBD3001C6}" dt="2020-05-28T02:47:52.627" v="941" actId="478"/>
          <ac:spMkLst>
            <pc:docMk/>
            <pc:sldMk cId="0" sldId="259"/>
            <ac:spMk id="2451" creationId="{00000000-0000-0000-0000-000000000000}"/>
          </ac:spMkLst>
        </pc:spChg>
        <pc:spChg chg="del">
          <ac:chgData name="Trenny Mongar" userId="f3235382a4a7a8bc" providerId="LiveId" clId="{BDE79E58-CF9F-41CC-8448-05BBBD3001C6}" dt="2020-05-28T02:47:52.627" v="941" actId="478"/>
          <ac:spMkLst>
            <pc:docMk/>
            <pc:sldMk cId="0" sldId="259"/>
            <ac:spMk id="2452" creationId="{00000000-0000-0000-0000-000000000000}"/>
          </ac:spMkLst>
        </pc:spChg>
        <pc:spChg chg="del">
          <ac:chgData name="Trenny Mongar" userId="f3235382a4a7a8bc" providerId="LiveId" clId="{BDE79E58-CF9F-41CC-8448-05BBBD3001C6}" dt="2020-05-28T02:47:52.627" v="941" actId="478"/>
          <ac:spMkLst>
            <pc:docMk/>
            <pc:sldMk cId="0" sldId="259"/>
            <ac:spMk id="2453" creationId="{00000000-0000-0000-0000-000000000000}"/>
          </ac:spMkLst>
        </pc:spChg>
        <pc:spChg chg="del">
          <ac:chgData name="Trenny Mongar" userId="f3235382a4a7a8bc" providerId="LiveId" clId="{BDE79E58-CF9F-41CC-8448-05BBBD3001C6}" dt="2020-05-28T02:47:52.627" v="941" actId="478"/>
          <ac:spMkLst>
            <pc:docMk/>
            <pc:sldMk cId="0" sldId="259"/>
            <ac:spMk id="2454" creationId="{00000000-0000-0000-0000-000000000000}"/>
          </ac:spMkLst>
        </pc:spChg>
        <pc:spChg chg="del">
          <ac:chgData name="Trenny Mongar" userId="f3235382a4a7a8bc" providerId="LiveId" clId="{BDE79E58-CF9F-41CC-8448-05BBBD3001C6}" dt="2020-05-28T02:47:52.627" v="941" actId="478"/>
          <ac:spMkLst>
            <pc:docMk/>
            <pc:sldMk cId="0" sldId="259"/>
            <ac:spMk id="2455" creationId="{00000000-0000-0000-0000-000000000000}"/>
          </ac:spMkLst>
        </pc:spChg>
        <pc:spChg chg="del">
          <ac:chgData name="Trenny Mongar" userId="f3235382a4a7a8bc" providerId="LiveId" clId="{BDE79E58-CF9F-41CC-8448-05BBBD3001C6}" dt="2020-05-28T02:47:52.627" v="941" actId="478"/>
          <ac:spMkLst>
            <pc:docMk/>
            <pc:sldMk cId="0" sldId="259"/>
            <ac:spMk id="2456" creationId="{00000000-0000-0000-0000-000000000000}"/>
          </ac:spMkLst>
        </pc:spChg>
        <pc:spChg chg="del">
          <ac:chgData name="Trenny Mongar" userId="f3235382a4a7a8bc" providerId="LiveId" clId="{BDE79E58-CF9F-41CC-8448-05BBBD3001C6}" dt="2020-05-28T02:47:52.627" v="941" actId="478"/>
          <ac:spMkLst>
            <pc:docMk/>
            <pc:sldMk cId="0" sldId="259"/>
            <ac:spMk id="2457" creationId="{00000000-0000-0000-0000-000000000000}"/>
          </ac:spMkLst>
        </pc:spChg>
        <pc:spChg chg="del">
          <ac:chgData name="Trenny Mongar" userId="f3235382a4a7a8bc" providerId="LiveId" clId="{BDE79E58-CF9F-41CC-8448-05BBBD3001C6}" dt="2020-05-28T02:47:52.627" v="941" actId="478"/>
          <ac:spMkLst>
            <pc:docMk/>
            <pc:sldMk cId="0" sldId="259"/>
            <ac:spMk id="2458" creationId="{00000000-0000-0000-0000-000000000000}"/>
          </ac:spMkLst>
        </pc:spChg>
        <pc:spChg chg="del">
          <ac:chgData name="Trenny Mongar" userId="f3235382a4a7a8bc" providerId="LiveId" clId="{BDE79E58-CF9F-41CC-8448-05BBBD3001C6}" dt="2020-05-28T02:47:52.627" v="941" actId="478"/>
          <ac:spMkLst>
            <pc:docMk/>
            <pc:sldMk cId="0" sldId="259"/>
            <ac:spMk id="2459" creationId="{00000000-0000-0000-0000-000000000000}"/>
          </ac:spMkLst>
        </pc:spChg>
        <pc:spChg chg="del">
          <ac:chgData name="Trenny Mongar" userId="f3235382a4a7a8bc" providerId="LiveId" clId="{BDE79E58-CF9F-41CC-8448-05BBBD3001C6}" dt="2020-05-28T02:47:52.627" v="941" actId="478"/>
          <ac:spMkLst>
            <pc:docMk/>
            <pc:sldMk cId="0" sldId="259"/>
            <ac:spMk id="2460" creationId="{00000000-0000-0000-0000-000000000000}"/>
          </ac:spMkLst>
        </pc:spChg>
        <pc:spChg chg="del">
          <ac:chgData name="Trenny Mongar" userId="f3235382a4a7a8bc" providerId="LiveId" clId="{BDE79E58-CF9F-41CC-8448-05BBBD3001C6}" dt="2020-05-28T02:47:52.627" v="941" actId="478"/>
          <ac:spMkLst>
            <pc:docMk/>
            <pc:sldMk cId="0" sldId="259"/>
            <ac:spMk id="2461" creationId="{00000000-0000-0000-0000-000000000000}"/>
          </ac:spMkLst>
        </pc:spChg>
        <pc:spChg chg="del">
          <ac:chgData name="Trenny Mongar" userId="f3235382a4a7a8bc" providerId="LiveId" clId="{BDE79E58-CF9F-41CC-8448-05BBBD3001C6}" dt="2020-05-28T02:47:52.627" v="941" actId="478"/>
          <ac:spMkLst>
            <pc:docMk/>
            <pc:sldMk cId="0" sldId="259"/>
            <ac:spMk id="2462" creationId="{00000000-0000-0000-0000-000000000000}"/>
          </ac:spMkLst>
        </pc:spChg>
        <pc:spChg chg="del">
          <ac:chgData name="Trenny Mongar" userId="f3235382a4a7a8bc" providerId="LiveId" clId="{BDE79E58-CF9F-41CC-8448-05BBBD3001C6}" dt="2020-05-28T02:47:52.627" v="941" actId="478"/>
          <ac:spMkLst>
            <pc:docMk/>
            <pc:sldMk cId="0" sldId="259"/>
            <ac:spMk id="2463" creationId="{00000000-0000-0000-0000-000000000000}"/>
          </ac:spMkLst>
        </pc:spChg>
        <pc:spChg chg="del">
          <ac:chgData name="Trenny Mongar" userId="f3235382a4a7a8bc" providerId="LiveId" clId="{BDE79E58-CF9F-41CC-8448-05BBBD3001C6}" dt="2020-05-28T02:47:52.627" v="941" actId="478"/>
          <ac:spMkLst>
            <pc:docMk/>
            <pc:sldMk cId="0" sldId="259"/>
            <ac:spMk id="2464" creationId="{00000000-0000-0000-0000-000000000000}"/>
          </ac:spMkLst>
        </pc:spChg>
        <pc:spChg chg="del">
          <ac:chgData name="Trenny Mongar" userId="f3235382a4a7a8bc" providerId="LiveId" clId="{BDE79E58-CF9F-41CC-8448-05BBBD3001C6}" dt="2020-05-28T02:47:52.627" v="941" actId="478"/>
          <ac:spMkLst>
            <pc:docMk/>
            <pc:sldMk cId="0" sldId="259"/>
            <ac:spMk id="2465" creationId="{00000000-0000-0000-0000-000000000000}"/>
          </ac:spMkLst>
        </pc:spChg>
        <pc:spChg chg="del">
          <ac:chgData name="Trenny Mongar" userId="f3235382a4a7a8bc" providerId="LiveId" clId="{BDE79E58-CF9F-41CC-8448-05BBBD3001C6}" dt="2020-05-28T02:47:52.627" v="941" actId="478"/>
          <ac:spMkLst>
            <pc:docMk/>
            <pc:sldMk cId="0" sldId="259"/>
            <ac:spMk id="2466" creationId="{00000000-0000-0000-0000-000000000000}"/>
          </ac:spMkLst>
        </pc:spChg>
        <pc:spChg chg="del">
          <ac:chgData name="Trenny Mongar" userId="f3235382a4a7a8bc" providerId="LiveId" clId="{BDE79E58-CF9F-41CC-8448-05BBBD3001C6}" dt="2020-05-28T02:47:52.627" v="941" actId="478"/>
          <ac:spMkLst>
            <pc:docMk/>
            <pc:sldMk cId="0" sldId="259"/>
            <ac:spMk id="2467" creationId="{00000000-0000-0000-0000-000000000000}"/>
          </ac:spMkLst>
        </pc:spChg>
        <pc:spChg chg="del">
          <ac:chgData name="Trenny Mongar" userId="f3235382a4a7a8bc" providerId="LiveId" clId="{BDE79E58-CF9F-41CC-8448-05BBBD3001C6}" dt="2020-05-28T02:47:52.627" v="941" actId="478"/>
          <ac:spMkLst>
            <pc:docMk/>
            <pc:sldMk cId="0" sldId="259"/>
            <ac:spMk id="2468" creationId="{00000000-0000-0000-0000-000000000000}"/>
          </ac:spMkLst>
        </pc:spChg>
        <pc:spChg chg="del">
          <ac:chgData name="Trenny Mongar" userId="f3235382a4a7a8bc" providerId="LiveId" clId="{BDE79E58-CF9F-41CC-8448-05BBBD3001C6}" dt="2020-05-28T02:47:52.627" v="941" actId="478"/>
          <ac:spMkLst>
            <pc:docMk/>
            <pc:sldMk cId="0" sldId="259"/>
            <ac:spMk id="2469" creationId="{00000000-0000-0000-0000-000000000000}"/>
          </ac:spMkLst>
        </pc:spChg>
        <pc:spChg chg="del">
          <ac:chgData name="Trenny Mongar" userId="f3235382a4a7a8bc" providerId="LiveId" clId="{BDE79E58-CF9F-41CC-8448-05BBBD3001C6}" dt="2020-05-28T02:47:52.627" v="941" actId="478"/>
          <ac:spMkLst>
            <pc:docMk/>
            <pc:sldMk cId="0" sldId="259"/>
            <ac:spMk id="2470" creationId="{00000000-0000-0000-0000-000000000000}"/>
          </ac:spMkLst>
        </pc:spChg>
        <pc:spChg chg="del">
          <ac:chgData name="Trenny Mongar" userId="f3235382a4a7a8bc" providerId="LiveId" clId="{BDE79E58-CF9F-41CC-8448-05BBBD3001C6}" dt="2020-05-28T02:47:52.627" v="941" actId="478"/>
          <ac:spMkLst>
            <pc:docMk/>
            <pc:sldMk cId="0" sldId="259"/>
            <ac:spMk id="2471" creationId="{00000000-0000-0000-0000-000000000000}"/>
          </ac:spMkLst>
        </pc:spChg>
        <pc:spChg chg="del">
          <ac:chgData name="Trenny Mongar" userId="f3235382a4a7a8bc" providerId="LiveId" clId="{BDE79E58-CF9F-41CC-8448-05BBBD3001C6}" dt="2020-05-28T02:47:52.627" v="941" actId="478"/>
          <ac:spMkLst>
            <pc:docMk/>
            <pc:sldMk cId="0" sldId="259"/>
            <ac:spMk id="2472" creationId="{00000000-0000-0000-0000-000000000000}"/>
          </ac:spMkLst>
        </pc:spChg>
        <pc:spChg chg="del">
          <ac:chgData name="Trenny Mongar" userId="f3235382a4a7a8bc" providerId="LiveId" clId="{BDE79E58-CF9F-41CC-8448-05BBBD3001C6}" dt="2020-05-28T02:47:52.627" v="941" actId="478"/>
          <ac:spMkLst>
            <pc:docMk/>
            <pc:sldMk cId="0" sldId="259"/>
            <ac:spMk id="2473" creationId="{00000000-0000-0000-0000-000000000000}"/>
          </ac:spMkLst>
        </pc:spChg>
        <pc:spChg chg="del">
          <ac:chgData name="Trenny Mongar" userId="f3235382a4a7a8bc" providerId="LiveId" clId="{BDE79E58-CF9F-41CC-8448-05BBBD3001C6}" dt="2020-05-28T02:47:52.627" v="941" actId="478"/>
          <ac:spMkLst>
            <pc:docMk/>
            <pc:sldMk cId="0" sldId="259"/>
            <ac:spMk id="2474" creationId="{00000000-0000-0000-0000-000000000000}"/>
          </ac:spMkLst>
        </pc:spChg>
        <pc:spChg chg="del">
          <ac:chgData name="Trenny Mongar" userId="f3235382a4a7a8bc" providerId="LiveId" clId="{BDE79E58-CF9F-41CC-8448-05BBBD3001C6}" dt="2020-05-28T02:47:52.627" v="941" actId="478"/>
          <ac:spMkLst>
            <pc:docMk/>
            <pc:sldMk cId="0" sldId="259"/>
            <ac:spMk id="2475" creationId="{00000000-0000-0000-0000-000000000000}"/>
          </ac:spMkLst>
        </pc:spChg>
        <pc:spChg chg="del">
          <ac:chgData name="Trenny Mongar" userId="f3235382a4a7a8bc" providerId="LiveId" clId="{BDE79E58-CF9F-41CC-8448-05BBBD3001C6}" dt="2020-05-28T02:47:52.627" v="941" actId="478"/>
          <ac:spMkLst>
            <pc:docMk/>
            <pc:sldMk cId="0" sldId="259"/>
            <ac:spMk id="2476" creationId="{00000000-0000-0000-0000-000000000000}"/>
          </ac:spMkLst>
        </pc:spChg>
        <pc:spChg chg="del">
          <ac:chgData name="Trenny Mongar" userId="f3235382a4a7a8bc" providerId="LiveId" clId="{BDE79E58-CF9F-41CC-8448-05BBBD3001C6}" dt="2020-05-28T02:47:52.627" v="941" actId="478"/>
          <ac:spMkLst>
            <pc:docMk/>
            <pc:sldMk cId="0" sldId="259"/>
            <ac:spMk id="2477" creationId="{00000000-0000-0000-0000-000000000000}"/>
          </ac:spMkLst>
        </pc:spChg>
        <pc:spChg chg="del">
          <ac:chgData name="Trenny Mongar" userId="f3235382a4a7a8bc" providerId="LiveId" clId="{BDE79E58-CF9F-41CC-8448-05BBBD3001C6}" dt="2020-05-28T02:47:52.627" v="941" actId="478"/>
          <ac:spMkLst>
            <pc:docMk/>
            <pc:sldMk cId="0" sldId="259"/>
            <ac:spMk id="2478" creationId="{00000000-0000-0000-0000-000000000000}"/>
          </ac:spMkLst>
        </pc:spChg>
        <pc:spChg chg="del">
          <ac:chgData name="Trenny Mongar" userId="f3235382a4a7a8bc" providerId="LiveId" clId="{BDE79E58-CF9F-41CC-8448-05BBBD3001C6}" dt="2020-05-28T02:47:52.627" v="941" actId="478"/>
          <ac:spMkLst>
            <pc:docMk/>
            <pc:sldMk cId="0" sldId="259"/>
            <ac:spMk id="2479" creationId="{00000000-0000-0000-0000-000000000000}"/>
          </ac:spMkLst>
        </pc:spChg>
        <pc:spChg chg="del">
          <ac:chgData name="Trenny Mongar" userId="f3235382a4a7a8bc" providerId="LiveId" clId="{BDE79E58-CF9F-41CC-8448-05BBBD3001C6}" dt="2020-05-28T02:47:52.627" v="941" actId="478"/>
          <ac:spMkLst>
            <pc:docMk/>
            <pc:sldMk cId="0" sldId="259"/>
            <ac:spMk id="2480" creationId="{00000000-0000-0000-0000-000000000000}"/>
          </ac:spMkLst>
        </pc:spChg>
        <pc:spChg chg="del">
          <ac:chgData name="Trenny Mongar" userId="f3235382a4a7a8bc" providerId="LiveId" clId="{BDE79E58-CF9F-41CC-8448-05BBBD3001C6}" dt="2020-05-28T02:47:52.627" v="941" actId="478"/>
          <ac:spMkLst>
            <pc:docMk/>
            <pc:sldMk cId="0" sldId="259"/>
            <ac:spMk id="2481" creationId="{00000000-0000-0000-0000-000000000000}"/>
          </ac:spMkLst>
        </pc:spChg>
        <pc:spChg chg="del">
          <ac:chgData name="Trenny Mongar" userId="f3235382a4a7a8bc" providerId="LiveId" clId="{BDE79E58-CF9F-41CC-8448-05BBBD3001C6}" dt="2020-05-28T02:47:52.627" v="941" actId="478"/>
          <ac:spMkLst>
            <pc:docMk/>
            <pc:sldMk cId="0" sldId="259"/>
            <ac:spMk id="2482" creationId="{00000000-0000-0000-0000-000000000000}"/>
          </ac:spMkLst>
        </pc:spChg>
        <pc:spChg chg="del">
          <ac:chgData name="Trenny Mongar" userId="f3235382a4a7a8bc" providerId="LiveId" clId="{BDE79E58-CF9F-41CC-8448-05BBBD3001C6}" dt="2020-05-28T02:47:52.627" v="941" actId="478"/>
          <ac:spMkLst>
            <pc:docMk/>
            <pc:sldMk cId="0" sldId="259"/>
            <ac:spMk id="2483" creationId="{00000000-0000-0000-0000-000000000000}"/>
          </ac:spMkLst>
        </pc:spChg>
        <pc:spChg chg="del">
          <ac:chgData name="Trenny Mongar" userId="f3235382a4a7a8bc" providerId="LiveId" clId="{BDE79E58-CF9F-41CC-8448-05BBBD3001C6}" dt="2020-05-28T02:47:52.627" v="941" actId="478"/>
          <ac:spMkLst>
            <pc:docMk/>
            <pc:sldMk cId="0" sldId="259"/>
            <ac:spMk id="2484" creationId="{00000000-0000-0000-0000-000000000000}"/>
          </ac:spMkLst>
        </pc:spChg>
        <pc:spChg chg="del">
          <ac:chgData name="Trenny Mongar" userId="f3235382a4a7a8bc" providerId="LiveId" clId="{BDE79E58-CF9F-41CC-8448-05BBBD3001C6}" dt="2020-05-28T02:47:52.627" v="941" actId="478"/>
          <ac:spMkLst>
            <pc:docMk/>
            <pc:sldMk cId="0" sldId="259"/>
            <ac:spMk id="2485" creationId="{00000000-0000-0000-0000-000000000000}"/>
          </ac:spMkLst>
        </pc:spChg>
        <pc:spChg chg="del">
          <ac:chgData name="Trenny Mongar" userId="f3235382a4a7a8bc" providerId="LiveId" clId="{BDE79E58-CF9F-41CC-8448-05BBBD3001C6}" dt="2020-05-28T02:47:52.627" v="941" actId="478"/>
          <ac:spMkLst>
            <pc:docMk/>
            <pc:sldMk cId="0" sldId="259"/>
            <ac:spMk id="2486" creationId="{00000000-0000-0000-0000-000000000000}"/>
          </ac:spMkLst>
        </pc:spChg>
        <pc:spChg chg="del">
          <ac:chgData name="Trenny Mongar" userId="f3235382a4a7a8bc" providerId="LiveId" clId="{BDE79E58-CF9F-41CC-8448-05BBBD3001C6}" dt="2020-05-28T02:47:52.627" v="941" actId="478"/>
          <ac:spMkLst>
            <pc:docMk/>
            <pc:sldMk cId="0" sldId="259"/>
            <ac:spMk id="2487" creationId="{00000000-0000-0000-0000-000000000000}"/>
          </ac:spMkLst>
        </pc:spChg>
        <pc:spChg chg="del">
          <ac:chgData name="Trenny Mongar" userId="f3235382a4a7a8bc" providerId="LiveId" clId="{BDE79E58-CF9F-41CC-8448-05BBBD3001C6}" dt="2020-05-28T02:47:52.627" v="941" actId="478"/>
          <ac:spMkLst>
            <pc:docMk/>
            <pc:sldMk cId="0" sldId="259"/>
            <ac:spMk id="2488" creationId="{00000000-0000-0000-0000-000000000000}"/>
          </ac:spMkLst>
        </pc:spChg>
        <pc:spChg chg="del">
          <ac:chgData name="Trenny Mongar" userId="f3235382a4a7a8bc" providerId="LiveId" clId="{BDE79E58-CF9F-41CC-8448-05BBBD3001C6}" dt="2020-05-28T02:47:52.627" v="941" actId="478"/>
          <ac:spMkLst>
            <pc:docMk/>
            <pc:sldMk cId="0" sldId="259"/>
            <ac:spMk id="2489" creationId="{00000000-0000-0000-0000-000000000000}"/>
          </ac:spMkLst>
        </pc:spChg>
        <pc:spChg chg="del">
          <ac:chgData name="Trenny Mongar" userId="f3235382a4a7a8bc" providerId="LiveId" clId="{BDE79E58-CF9F-41CC-8448-05BBBD3001C6}" dt="2020-05-28T02:47:52.627" v="941" actId="478"/>
          <ac:spMkLst>
            <pc:docMk/>
            <pc:sldMk cId="0" sldId="259"/>
            <ac:spMk id="2490" creationId="{00000000-0000-0000-0000-000000000000}"/>
          </ac:spMkLst>
        </pc:spChg>
        <pc:spChg chg="del">
          <ac:chgData name="Trenny Mongar" userId="f3235382a4a7a8bc" providerId="LiveId" clId="{BDE79E58-CF9F-41CC-8448-05BBBD3001C6}" dt="2020-05-28T02:47:52.627" v="941" actId="478"/>
          <ac:spMkLst>
            <pc:docMk/>
            <pc:sldMk cId="0" sldId="259"/>
            <ac:spMk id="2491" creationId="{00000000-0000-0000-0000-000000000000}"/>
          </ac:spMkLst>
        </pc:spChg>
        <pc:spChg chg="del">
          <ac:chgData name="Trenny Mongar" userId="f3235382a4a7a8bc" providerId="LiveId" clId="{BDE79E58-CF9F-41CC-8448-05BBBD3001C6}" dt="2020-05-28T02:47:52.627" v="941" actId="478"/>
          <ac:spMkLst>
            <pc:docMk/>
            <pc:sldMk cId="0" sldId="259"/>
            <ac:spMk id="2492" creationId="{00000000-0000-0000-0000-000000000000}"/>
          </ac:spMkLst>
        </pc:spChg>
        <pc:spChg chg="del">
          <ac:chgData name="Trenny Mongar" userId="f3235382a4a7a8bc" providerId="LiveId" clId="{BDE79E58-CF9F-41CC-8448-05BBBD3001C6}" dt="2020-05-28T02:47:52.627" v="941" actId="478"/>
          <ac:spMkLst>
            <pc:docMk/>
            <pc:sldMk cId="0" sldId="259"/>
            <ac:spMk id="2493" creationId="{00000000-0000-0000-0000-000000000000}"/>
          </ac:spMkLst>
        </pc:spChg>
        <pc:spChg chg="del">
          <ac:chgData name="Trenny Mongar" userId="f3235382a4a7a8bc" providerId="LiveId" clId="{BDE79E58-CF9F-41CC-8448-05BBBD3001C6}" dt="2020-05-28T02:47:52.627" v="941" actId="478"/>
          <ac:spMkLst>
            <pc:docMk/>
            <pc:sldMk cId="0" sldId="259"/>
            <ac:spMk id="2494" creationId="{00000000-0000-0000-0000-000000000000}"/>
          </ac:spMkLst>
        </pc:spChg>
        <pc:spChg chg="del">
          <ac:chgData name="Trenny Mongar" userId="f3235382a4a7a8bc" providerId="LiveId" clId="{BDE79E58-CF9F-41CC-8448-05BBBD3001C6}" dt="2020-05-28T02:47:52.627" v="941" actId="478"/>
          <ac:spMkLst>
            <pc:docMk/>
            <pc:sldMk cId="0" sldId="259"/>
            <ac:spMk id="2495" creationId="{00000000-0000-0000-0000-000000000000}"/>
          </ac:spMkLst>
        </pc:spChg>
        <pc:spChg chg="del">
          <ac:chgData name="Trenny Mongar" userId="f3235382a4a7a8bc" providerId="LiveId" clId="{BDE79E58-CF9F-41CC-8448-05BBBD3001C6}" dt="2020-05-28T02:47:52.627" v="941" actId="478"/>
          <ac:spMkLst>
            <pc:docMk/>
            <pc:sldMk cId="0" sldId="259"/>
            <ac:spMk id="2496" creationId="{00000000-0000-0000-0000-000000000000}"/>
          </ac:spMkLst>
        </pc:spChg>
        <pc:spChg chg="del">
          <ac:chgData name="Trenny Mongar" userId="f3235382a4a7a8bc" providerId="LiveId" clId="{BDE79E58-CF9F-41CC-8448-05BBBD3001C6}" dt="2020-05-28T02:47:52.627" v="941" actId="478"/>
          <ac:spMkLst>
            <pc:docMk/>
            <pc:sldMk cId="0" sldId="259"/>
            <ac:spMk id="2497" creationId="{00000000-0000-0000-0000-000000000000}"/>
          </ac:spMkLst>
        </pc:spChg>
        <pc:spChg chg="del">
          <ac:chgData name="Trenny Mongar" userId="f3235382a4a7a8bc" providerId="LiveId" clId="{BDE79E58-CF9F-41CC-8448-05BBBD3001C6}" dt="2020-05-28T02:47:52.627" v="941" actId="478"/>
          <ac:spMkLst>
            <pc:docMk/>
            <pc:sldMk cId="0" sldId="259"/>
            <ac:spMk id="2498" creationId="{00000000-0000-0000-0000-000000000000}"/>
          </ac:spMkLst>
        </pc:spChg>
        <pc:spChg chg="del">
          <ac:chgData name="Trenny Mongar" userId="f3235382a4a7a8bc" providerId="LiveId" clId="{BDE79E58-CF9F-41CC-8448-05BBBD3001C6}" dt="2020-05-28T02:47:52.627" v="941" actId="478"/>
          <ac:spMkLst>
            <pc:docMk/>
            <pc:sldMk cId="0" sldId="259"/>
            <ac:spMk id="2499" creationId="{00000000-0000-0000-0000-000000000000}"/>
          </ac:spMkLst>
        </pc:spChg>
        <pc:spChg chg="del">
          <ac:chgData name="Trenny Mongar" userId="f3235382a4a7a8bc" providerId="LiveId" clId="{BDE79E58-CF9F-41CC-8448-05BBBD3001C6}" dt="2020-05-28T02:47:52.627" v="941" actId="478"/>
          <ac:spMkLst>
            <pc:docMk/>
            <pc:sldMk cId="0" sldId="259"/>
            <ac:spMk id="2500" creationId="{00000000-0000-0000-0000-000000000000}"/>
          </ac:spMkLst>
        </pc:spChg>
        <pc:spChg chg="del">
          <ac:chgData name="Trenny Mongar" userId="f3235382a4a7a8bc" providerId="LiveId" clId="{BDE79E58-CF9F-41CC-8448-05BBBD3001C6}" dt="2020-05-28T02:47:52.627" v="941" actId="478"/>
          <ac:spMkLst>
            <pc:docMk/>
            <pc:sldMk cId="0" sldId="259"/>
            <ac:spMk id="2501" creationId="{00000000-0000-0000-0000-000000000000}"/>
          </ac:spMkLst>
        </pc:spChg>
        <pc:spChg chg="del">
          <ac:chgData name="Trenny Mongar" userId="f3235382a4a7a8bc" providerId="LiveId" clId="{BDE79E58-CF9F-41CC-8448-05BBBD3001C6}" dt="2020-05-28T02:47:52.627" v="941" actId="478"/>
          <ac:spMkLst>
            <pc:docMk/>
            <pc:sldMk cId="0" sldId="259"/>
            <ac:spMk id="2502" creationId="{00000000-0000-0000-0000-000000000000}"/>
          </ac:spMkLst>
        </pc:spChg>
        <pc:spChg chg="del">
          <ac:chgData name="Trenny Mongar" userId="f3235382a4a7a8bc" providerId="LiveId" clId="{BDE79E58-CF9F-41CC-8448-05BBBD3001C6}" dt="2020-05-28T02:47:52.627" v="941" actId="478"/>
          <ac:spMkLst>
            <pc:docMk/>
            <pc:sldMk cId="0" sldId="259"/>
            <ac:spMk id="2503" creationId="{00000000-0000-0000-0000-000000000000}"/>
          </ac:spMkLst>
        </pc:spChg>
        <pc:spChg chg="del">
          <ac:chgData name="Trenny Mongar" userId="f3235382a4a7a8bc" providerId="LiveId" clId="{BDE79E58-CF9F-41CC-8448-05BBBD3001C6}" dt="2020-05-28T02:47:52.627" v="941" actId="478"/>
          <ac:spMkLst>
            <pc:docMk/>
            <pc:sldMk cId="0" sldId="259"/>
            <ac:spMk id="2504" creationId="{00000000-0000-0000-0000-000000000000}"/>
          </ac:spMkLst>
        </pc:spChg>
        <pc:spChg chg="del">
          <ac:chgData name="Trenny Mongar" userId="f3235382a4a7a8bc" providerId="LiveId" clId="{BDE79E58-CF9F-41CC-8448-05BBBD3001C6}" dt="2020-05-28T02:47:52.627" v="941" actId="478"/>
          <ac:spMkLst>
            <pc:docMk/>
            <pc:sldMk cId="0" sldId="259"/>
            <ac:spMk id="2505" creationId="{00000000-0000-0000-0000-000000000000}"/>
          </ac:spMkLst>
        </pc:spChg>
        <pc:spChg chg="del">
          <ac:chgData name="Trenny Mongar" userId="f3235382a4a7a8bc" providerId="LiveId" clId="{BDE79E58-CF9F-41CC-8448-05BBBD3001C6}" dt="2020-05-28T02:47:52.627" v="941" actId="478"/>
          <ac:spMkLst>
            <pc:docMk/>
            <pc:sldMk cId="0" sldId="259"/>
            <ac:spMk id="2506" creationId="{00000000-0000-0000-0000-000000000000}"/>
          </ac:spMkLst>
        </pc:spChg>
        <pc:spChg chg="del">
          <ac:chgData name="Trenny Mongar" userId="f3235382a4a7a8bc" providerId="LiveId" clId="{BDE79E58-CF9F-41CC-8448-05BBBD3001C6}" dt="2020-05-28T02:47:52.627" v="941" actId="478"/>
          <ac:spMkLst>
            <pc:docMk/>
            <pc:sldMk cId="0" sldId="259"/>
            <ac:spMk id="2507" creationId="{00000000-0000-0000-0000-000000000000}"/>
          </ac:spMkLst>
        </pc:spChg>
        <pc:spChg chg="del">
          <ac:chgData name="Trenny Mongar" userId="f3235382a4a7a8bc" providerId="LiveId" clId="{BDE79E58-CF9F-41CC-8448-05BBBD3001C6}" dt="2020-05-28T02:47:52.627" v="941" actId="478"/>
          <ac:spMkLst>
            <pc:docMk/>
            <pc:sldMk cId="0" sldId="259"/>
            <ac:spMk id="2508" creationId="{00000000-0000-0000-0000-000000000000}"/>
          </ac:spMkLst>
        </pc:spChg>
        <pc:spChg chg="del">
          <ac:chgData name="Trenny Mongar" userId="f3235382a4a7a8bc" providerId="LiveId" clId="{BDE79E58-CF9F-41CC-8448-05BBBD3001C6}" dt="2020-05-28T02:47:52.627" v="941" actId="478"/>
          <ac:spMkLst>
            <pc:docMk/>
            <pc:sldMk cId="0" sldId="259"/>
            <ac:spMk id="2509" creationId="{00000000-0000-0000-0000-000000000000}"/>
          </ac:spMkLst>
        </pc:spChg>
        <pc:spChg chg="del">
          <ac:chgData name="Trenny Mongar" userId="f3235382a4a7a8bc" providerId="LiveId" clId="{BDE79E58-CF9F-41CC-8448-05BBBD3001C6}" dt="2020-05-28T02:47:52.627" v="941" actId="478"/>
          <ac:spMkLst>
            <pc:docMk/>
            <pc:sldMk cId="0" sldId="259"/>
            <ac:spMk id="2510" creationId="{00000000-0000-0000-0000-000000000000}"/>
          </ac:spMkLst>
        </pc:spChg>
        <pc:spChg chg="del">
          <ac:chgData name="Trenny Mongar" userId="f3235382a4a7a8bc" providerId="LiveId" clId="{BDE79E58-CF9F-41CC-8448-05BBBD3001C6}" dt="2020-05-28T02:47:52.627" v="941" actId="478"/>
          <ac:spMkLst>
            <pc:docMk/>
            <pc:sldMk cId="0" sldId="259"/>
            <ac:spMk id="2511" creationId="{00000000-0000-0000-0000-000000000000}"/>
          </ac:spMkLst>
        </pc:spChg>
        <pc:spChg chg="del">
          <ac:chgData name="Trenny Mongar" userId="f3235382a4a7a8bc" providerId="LiveId" clId="{BDE79E58-CF9F-41CC-8448-05BBBD3001C6}" dt="2020-05-28T02:47:52.627" v="941" actId="478"/>
          <ac:spMkLst>
            <pc:docMk/>
            <pc:sldMk cId="0" sldId="259"/>
            <ac:spMk id="2512" creationId="{00000000-0000-0000-0000-000000000000}"/>
          </ac:spMkLst>
        </pc:spChg>
        <pc:spChg chg="del">
          <ac:chgData name="Trenny Mongar" userId="f3235382a4a7a8bc" providerId="LiveId" clId="{BDE79E58-CF9F-41CC-8448-05BBBD3001C6}" dt="2020-05-28T02:47:52.627" v="941" actId="478"/>
          <ac:spMkLst>
            <pc:docMk/>
            <pc:sldMk cId="0" sldId="259"/>
            <ac:spMk id="2513" creationId="{00000000-0000-0000-0000-000000000000}"/>
          </ac:spMkLst>
        </pc:spChg>
        <pc:spChg chg="del">
          <ac:chgData name="Trenny Mongar" userId="f3235382a4a7a8bc" providerId="LiveId" clId="{BDE79E58-CF9F-41CC-8448-05BBBD3001C6}" dt="2020-05-28T02:47:52.627" v="941" actId="478"/>
          <ac:spMkLst>
            <pc:docMk/>
            <pc:sldMk cId="0" sldId="259"/>
            <ac:spMk id="2514" creationId="{00000000-0000-0000-0000-000000000000}"/>
          </ac:spMkLst>
        </pc:spChg>
        <pc:spChg chg="del">
          <ac:chgData name="Trenny Mongar" userId="f3235382a4a7a8bc" providerId="LiveId" clId="{BDE79E58-CF9F-41CC-8448-05BBBD3001C6}" dt="2020-05-28T02:47:52.627" v="941" actId="478"/>
          <ac:spMkLst>
            <pc:docMk/>
            <pc:sldMk cId="0" sldId="259"/>
            <ac:spMk id="2515" creationId="{00000000-0000-0000-0000-000000000000}"/>
          </ac:spMkLst>
        </pc:spChg>
        <pc:spChg chg="del">
          <ac:chgData name="Trenny Mongar" userId="f3235382a4a7a8bc" providerId="LiveId" clId="{BDE79E58-CF9F-41CC-8448-05BBBD3001C6}" dt="2020-05-28T02:47:52.627" v="941" actId="478"/>
          <ac:spMkLst>
            <pc:docMk/>
            <pc:sldMk cId="0" sldId="259"/>
            <ac:spMk id="2516" creationId="{00000000-0000-0000-0000-000000000000}"/>
          </ac:spMkLst>
        </pc:spChg>
        <pc:spChg chg="del">
          <ac:chgData name="Trenny Mongar" userId="f3235382a4a7a8bc" providerId="LiveId" clId="{BDE79E58-CF9F-41CC-8448-05BBBD3001C6}" dt="2020-05-28T02:47:52.627" v="941" actId="478"/>
          <ac:spMkLst>
            <pc:docMk/>
            <pc:sldMk cId="0" sldId="259"/>
            <ac:spMk id="2517" creationId="{00000000-0000-0000-0000-000000000000}"/>
          </ac:spMkLst>
        </pc:spChg>
        <pc:spChg chg="del">
          <ac:chgData name="Trenny Mongar" userId="f3235382a4a7a8bc" providerId="LiveId" clId="{BDE79E58-CF9F-41CC-8448-05BBBD3001C6}" dt="2020-05-28T02:47:52.627" v="941" actId="478"/>
          <ac:spMkLst>
            <pc:docMk/>
            <pc:sldMk cId="0" sldId="259"/>
            <ac:spMk id="2518" creationId="{00000000-0000-0000-0000-000000000000}"/>
          </ac:spMkLst>
        </pc:spChg>
        <pc:spChg chg="del">
          <ac:chgData name="Trenny Mongar" userId="f3235382a4a7a8bc" providerId="LiveId" clId="{BDE79E58-CF9F-41CC-8448-05BBBD3001C6}" dt="2020-05-28T02:47:52.627" v="941" actId="478"/>
          <ac:spMkLst>
            <pc:docMk/>
            <pc:sldMk cId="0" sldId="259"/>
            <ac:spMk id="2519" creationId="{00000000-0000-0000-0000-000000000000}"/>
          </ac:spMkLst>
        </pc:spChg>
        <pc:spChg chg="del">
          <ac:chgData name="Trenny Mongar" userId="f3235382a4a7a8bc" providerId="LiveId" clId="{BDE79E58-CF9F-41CC-8448-05BBBD3001C6}" dt="2020-05-28T02:47:52.627" v="941" actId="478"/>
          <ac:spMkLst>
            <pc:docMk/>
            <pc:sldMk cId="0" sldId="259"/>
            <ac:spMk id="2520" creationId="{00000000-0000-0000-0000-000000000000}"/>
          </ac:spMkLst>
        </pc:spChg>
        <pc:spChg chg="del">
          <ac:chgData name="Trenny Mongar" userId="f3235382a4a7a8bc" providerId="LiveId" clId="{BDE79E58-CF9F-41CC-8448-05BBBD3001C6}" dt="2020-05-28T02:47:52.627" v="941" actId="478"/>
          <ac:spMkLst>
            <pc:docMk/>
            <pc:sldMk cId="0" sldId="259"/>
            <ac:spMk id="2521" creationId="{00000000-0000-0000-0000-000000000000}"/>
          </ac:spMkLst>
        </pc:spChg>
        <pc:spChg chg="del">
          <ac:chgData name="Trenny Mongar" userId="f3235382a4a7a8bc" providerId="LiveId" clId="{BDE79E58-CF9F-41CC-8448-05BBBD3001C6}" dt="2020-05-28T02:47:52.627" v="941" actId="478"/>
          <ac:spMkLst>
            <pc:docMk/>
            <pc:sldMk cId="0" sldId="259"/>
            <ac:spMk id="2522" creationId="{00000000-0000-0000-0000-000000000000}"/>
          </ac:spMkLst>
        </pc:spChg>
        <pc:spChg chg="del">
          <ac:chgData name="Trenny Mongar" userId="f3235382a4a7a8bc" providerId="LiveId" clId="{BDE79E58-CF9F-41CC-8448-05BBBD3001C6}" dt="2020-05-28T02:47:52.627" v="941" actId="478"/>
          <ac:spMkLst>
            <pc:docMk/>
            <pc:sldMk cId="0" sldId="259"/>
            <ac:spMk id="2523" creationId="{00000000-0000-0000-0000-000000000000}"/>
          </ac:spMkLst>
        </pc:spChg>
        <pc:spChg chg="del">
          <ac:chgData name="Trenny Mongar" userId="f3235382a4a7a8bc" providerId="LiveId" clId="{BDE79E58-CF9F-41CC-8448-05BBBD3001C6}" dt="2020-05-28T02:47:52.627" v="941" actId="478"/>
          <ac:spMkLst>
            <pc:docMk/>
            <pc:sldMk cId="0" sldId="259"/>
            <ac:spMk id="2524" creationId="{00000000-0000-0000-0000-000000000000}"/>
          </ac:spMkLst>
        </pc:spChg>
        <pc:spChg chg="del">
          <ac:chgData name="Trenny Mongar" userId="f3235382a4a7a8bc" providerId="LiveId" clId="{BDE79E58-CF9F-41CC-8448-05BBBD3001C6}" dt="2020-05-28T02:47:52.627" v="941" actId="478"/>
          <ac:spMkLst>
            <pc:docMk/>
            <pc:sldMk cId="0" sldId="259"/>
            <ac:spMk id="2525" creationId="{00000000-0000-0000-0000-000000000000}"/>
          </ac:spMkLst>
        </pc:spChg>
        <pc:spChg chg="del">
          <ac:chgData name="Trenny Mongar" userId="f3235382a4a7a8bc" providerId="LiveId" clId="{BDE79E58-CF9F-41CC-8448-05BBBD3001C6}" dt="2020-05-28T02:47:52.627" v="941" actId="478"/>
          <ac:spMkLst>
            <pc:docMk/>
            <pc:sldMk cId="0" sldId="259"/>
            <ac:spMk id="2526" creationId="{00000000-0000-0000-0000-000000000000}"/>
          </ac:spMkLst>
        </pc:spChg>
        <pc:spChg chg="del">
          <ac:chgData name="Trenny Mongar" userId="f3235382a4a7a8bc" providerId="LiveId" clId="{BDE79E58-CF9F-41CC-8448-05BBBD3001C6}" dt="2020-05-28T02:47:52.627" v="941" actId="478"/>
          <ac:spMkLst>
            <pc:docMk/>
            <pc:sldMk cId="0" sldId="259"/>
            <ac:spMk id="2527" creationId="{00000000-0000-0000-0000-000000000000}"/>
          </ac:spMkLst>
        </pc:spChg>
        <pc:spChg chg="del">
          <ac:chgData name="Trenny Mongar" userId="f3235382a4a7a8bc" providerId="LiveId" clId="{BDE79E58-CF9F-41CC-8448-05BBBD3001C6}" dt="2020-05-28T02:47:52.627" v="941" actId="478"/>
          <ac:spMkLst>
            <pc:docMk/>
            <pc:sldMk cId="0" sldId="259"/>
            <ac:spMk id="2528" creationId="{00000000-0000-0000-0000-000000000000}"/>
          </ac:spMkLst>
        </pc:spChg>
        <pc:spChg chg="del">
          <ac:chgData name="Trenny Mongar" userId="f3235382a4a7a8bc" providerId="LiveId" clId="{BDE79E58-CF9F-41CC-8448-05BBBD3001C6}" dt="2020-05-28T02:47:52.627" v="941" actId="478"/>
          <ac:spMkLst>
            <pc:docMk/>
            <pc:sldMk cId="0" sldId="259"/>
            <ac:spMk id="2529" creationId="{00000000-0000-0000-0000-000000000000}"/>
          </ac:spMkLst>
        </pc:spChg>
        <pc:spChg chg="del">
          <ac:chgData name="Trenny Mongar" userId="f3235382a4a7a8bc" providerId="LiveId" clId="{BDE79E58-CF9F-41CC-8448-05BBBD3001C6}" dt="2020-05-28T02:47:52.627" v="941" actId="478"/>
          <ac:spMkLst>
            <pc:docMk/>
            <pc:sldMk cId="0" sldId="259"/>
            <ac:spMk id="2530" creationId="{00000000-0000-0000-0000-000000000000}"/>
          </ac:spMkLst>
        </pc:spChg>
        <pc:spChg chg="del">
          <ac:chgData name="Trenny Mongar" userId="f3235382a4a7a8bc" providerId="LiveId" clId="{BDE79E58-CF9F-41CC-8448-05BBBD3001C6}" dt="2020-05-28T02:47:52.627" v="941" actId="478"/>
          <ac:spMkLst>
            <pc:docMk/>
            <pc:sldMk cId="0" sldId="259"/>
            <ac:spMk id="2531" creationId="{00000000-0000-0000-0000-000000000000}"/>
          </ac:spMkLst>
        </pc:spChg>
        <pc:spChg chg="del">
          <ac:chgData name="Trenny Mongar" userId="f3235382a4a7a8bc" providerId="LiveId" clId="{BDE79E58-CF9F-41CC-8448-05BBBD3001C6}" dt="2020-05-28T02:47:52.627" v="941" actId="478"/>
          <ac:spMkLst>
            <pc:docMk/>
            <pc:sldMk cId="0" sldId="259"/>
            <ac:spMk id="2532" creationId="{00000000-0000-0000-0000-000000000000}"/>
          </ac:spMkLst>
        </pc:spChg>
        <pc:spChg chg="del">
          <ac:chgData name="Trenny Mongar" userId="f3235382a4a7a8bc" providerId="LiveId" clId="{BDE79E58-CF9F-41CC-8448-05BBBD3001C6}" dt="2020-05-28T02:47:52.627" v="941" actId="478"/>
          <ac:spMkLst>
            <pc:docMk/>
            <pc:sldMk cId="0" sldId="259"/>
            <ac:spMk id="2533" creationId="{00000000-0000-0000-0000-000000000000}"/>
          </ac:spMkLst>
        </pc:spChg>
        <pc:spChg chg="del">
          <ac:chgData name="Trenny Mongar" userId="f3235382a4a7a8bc" providerId="LiveId" clId="{BDE79E58-CF9F-41CC-8448-05BBBD3001C6}" dt="2020-05-28T02:47:52.627" v="941" actId="478"/>
          <ac:spMkLst>
            <pc:docMk/>
            <pc:sldMk cId="0" sldId="259"/>
            <ac:spMk id="2534" creationId="{00000000-0000-0000-0000-000000000000}"/>
          </ac:spMkLst>
        </pc:spChg>
        <pc:spChg chg="del">
          <ac:chgData name="Trenny Mongar" userId="f3235382a4a7a8bc" providerId="LiveId" clId="{BDE79E58-CF9F-41CC-8448-05BBBD3001C6}" dt="2020-05-28T02:47:52.627" v="941" actId="478"/>
          <ac:spMkLst>
            <pc:docMk/>
            <pc:sldMk cId="0" sldId="259"/>
            <ac:spMk id="2535" creationId="{00000000-0000-0000-0000-000000000000}"/>
          </ac:spMkLst>
        </pc:spChg>
        <pc:spChg chg="del">
          <ac:chgData name="Trenny Mongar" userId="f3235382a4a7a8bc" providerId="LiveId" clId="{BDE79E58-CF9F-41CC-8448-05BBBD3001C6}" dt="2020-05-28T02:47:52.627" v="941" actId="478"/>
          <ac:spMkLst>
            <pc:docMk/>
            <pc:sldMk cId="0" sldId="259"/>
            <ac:spMk id="2536" creationId="{00000000-0000-0000-0000-000000000000}"/>
          </ac:spMkLst>
        </pc:spChg>
        <pc:spChg chg="del">
          <ac:chgData name="Trenny Mongar" userId="f3235382a4a7a8bc" providerId="LiveId" clId="{BDE79E58-CF9F-41CC-8448-05BBBD3001C6}" dt="2020-05-28T02:47:52.627" v="941" actId="478"/>
          <ac:spMkLst>
            <pc:docMk/>
            <pc:sldMk cId="0" sldId="259"/>
            <ac:spMk id="2537" creationId="{00000000-0000-0000-0000-000000000000}"/>
          </ac:spMkLst>
        </pc:spChg>
        <pc:spChg chg="del">
          <ac:chgData name="Trenny Mongar" userId="f3235382a4a7a8bc" providerId="LiveId" clId="{BDE79E58-CF9F-41CC-8448-05BBBD3001C6}" dt="2020-05-28T02:47:52.627" v="941" actId="478"/>
          <ac:spMkLst>
            <pc:docMk/>
            <pc:sldMk cId="0" sldId="259"/>
            <ac:spMk id="2538" creationId="{00000000-0000-0000-0000-000000000000}"/>
          </ac:spMkLst>
        </pc:spChg>
        <pc:spChg chg="del">
          <ac:chgData name="Trenny Mongar" userId="f3235382a4a7a8bc" providerId="LiveId" clId="{BDE79E58-CF9F-41CC-8448-05BBBD3001C6}" dt="2020-05-28T02:47:52.627" v="941" actId="478"/>
          <ac:spMkLst>
            <pc:docMk/>
            <pc:sldMk cId="0" sldId="259"/>
            <ac:spMk id="2539" creationId="{00000000-0000-0000-0000-000000000000}"/>
          </ac:spMkLst>
        </pc:spChg>
        <pc:spChg chg="del">
          <ac:chgData name="Trenny Mongar" userId="f3235382a4a7a8bc" providerId="LiveId" clId="{BDE79E58-CF9F-41CC-8448-05BBBD3001C6}" dt="2020-05-28T02:47:52.627" v="941" actId="478"/>
          <ac:spMkLst>
            <pc:docMk/>
            <pc:sldMk cId="0" sldId="259"/>
            <ac:spMk id="2540" creationId="{00000000-0000-0000-0000-000000000000}"/>
          </ac:spMkLst>
        </pc:spChg>
        <pc:spChg chg="del">
          <ac:chgData name="Trenny Mongar" userId="f3235382a4a7a8bc" providerId="LiveId" clId="{BDE79E58-CF9F-41CC-8448-05BBBD3001C6}" dt="2020-05-28T02:47:52.627" v="941" actId="478"/>
          <ac:spMkLst>
            <pc:docMk/>
            <pc:sldMk cId="0" sldId="259"/>
            <ac:spMk id="2541" creationId="{00000000-0000-0000-0000-000000000000}"/>
          </ac:spMkLst>
        </pc:spChg>
        <pc:spChg chg="del">
          <ac:chgData name="Trenny Mongar" userId="f3235382a4a7a8bc" providerId="LiveId" clId="{BDE79E58-CF9F-41CC-8448-05BBBD3001C6}" dt="2020-05-28T02:47:52.627" v="941" actId="478"/>
          <ac:spMkLst>
            <pc:docMk/>
            <pc:sldMk cId="0" sldId="259"/>
            <ac:spMk id="2542" creationId="{00000000-0000-0000-0000-000000000000}"/>
          </ac:spMkLst>
        </pc:spChg>
        <pc:spChg chg="del">
          <ac:chgData name="Trenny Mongar" userId="f3235382a4a7a8bc" providerId="LiveId" clId="{BDE79E58-CF9F-41CC-8448-05BBBD3001C6}" dt="2020-05-28T02:47:52.627" v="941" actId="478"/>
          <ac:spMkLst>
            <pc:docMk/>
            <pc:sldMk cId="0" sldId="259"/>
            <ac:spMk id="2543" creationId="{00000000-0000-0000-0000-000000000000}"/>
          </ac:spMkLst>
        </pc:spChg>
        <pc:spChg chg="del">
          <ac:chgData name="Trenny Mongar" userId="f3235382a4a7a8bc" providerId="LiveId" clId="{BDE79E58-CF9F-41CC-8448-05BBBD3001C6}" dt="2020-05-28T02:47:52.627" v="941" actId="478"/>
          <ac:spMkLst>
            <pc:docMk/>
            <pc:sldMk cId="0" sldId="259"/>
            <ac:spMk id="2544" creationId="{00000000-0000-0000-0000-000000000000}"/>
          </ac:spMkLst>
        </pc:spChg>
        <pc:spChg chg="del">
          <ac:chgData name="Trenny Mongar" userId="f3235382a4a7a8bc" providerId="LiveId" clId="{BDE79E58-CF9F-41CC-8448-05BBBD3001C6}" dt="2020-05-28T02:47:52.627" v="941" actId="478"/>
          <ac:spMkLst>
            <pc:docMk/>
            <pc:sldMk cId="0" sldId="259"/>
            <ac:spMk id="2545" creationId="{00000000-0000-0000-0000-000000000000}"/>
          </ac:spMkLst>
        </pc:spChg>
        <pc:spChg chg="del">
          <ac:chgData name="Trenny Mongar" userId="f3235382a4a7a8bc" providerId="LiveId" clId="{BDE79E58-CF9F-41CC-8448-05BBBD3001C6}" dt="2020-05-28T02:47:52.627" v="941" actId="478"/>
          <ac:spMkLst>
            <pc:docMk/>
            <pc:sldMk cId="0" sldId="259"/>
            <ac:spMk id="2546" creationId="{00000000-0000-0000-0000-000000000000}"/>
          </ac:spMkLst>
        </pc:spChg>
        <pc:spChg chg="del">
          <ac:chgData name="Trenny Mongar" userId="f3235382a4a7a8bc" providerId="LiveId" clId="{BDE79E58-CF9F-41CC-8448-05BBBD3001C6}" dt="2020-05-28T02:47:52.627" v="941" actId="478"/>
          <ac:spMkLst>
            <pc:docMk/>
            <pc:sldMk cId="0" sldId="259"/>
            <ac:spMk id="2547" creationId="{00000000-0000-0000-0000-000000000000}"/>
          </ac:spMkLst>
        </pc:spChg>
        <pc:spChg chg="del">
          <ac:chgData name="Trenny Mongar" userId="f3235382a4a7a8bc" providerId="LiveId" clId="{BDE79E58-CF9F-41CC-8448-05BBBD3001C6}" dt="2020-05-28T02:47:52.627" v="941" actId="478"/>
          <ac:spMkLst>
            <pc:docMk/>
            <pc:sldMk cId="0" sldId="259"/>
            <ac:spMk id="2548" creationId="{00000000-0000-0000-0000-000000000000}"/>
          </ac:spMkLst>
        </pc:spChg>
        <pc:spChg chg="del">
          <ac:chgData name="Trenny Mongar" userId="f3235382a4a7a8bc" providerId="LiveId" clId="{BDE79E58-CF9F-41CC-8448-05BBBD3001C6}" dt="2020-05-28T02:47:52.627" v="941" actId="478"/>
          <ac:spMkLst>
            <pc:docMk/>
            <pc:sldMk cId="0" sldId="259"/>
            <ac:spMk id="2549" creationId="{00000000-0000-0000-0000-000000000000}"/>
          </ac:spMkLst>
        </pc:spChg>
        <pc:spChg chg="del">
          <ac:chgData name="Trenny Mongar" userId="f3235382a4a7a8bc" providerId="LiveId" clId="{BDE79E58-CF9F-41CC-8448-05BBBD3001C6}" dt="2020-05-28T02:47:52.627" v="941" actId="478"/>
          <ac:spMkLst>
            <pc:docMk/>
            <pc:sldMk cId="0" sldId="259"/>
            <ac:spMk id="2550" creationId="{00000000-0000-0000-0000-000000000000}"/>
          </ac:spMkLst>
        </pc:spChg>
        <pc:spChg chg="del">
          <ac:chgData name="Trenny Mongar" userId="f3235382a4a7a8bc" providerId="LiveId" clId="{BDE79E58-CF9F-41CC-8448-05BBBD3001C6}" dt="2020-05-28T02:47:52.627" v="941" actId="478"/>
          <ac:spMkLst>
            <pc:docMk/>
            <pc:sldMk cId="0" sldId="259"/>
            <ac:spMk id="2551" creationId="{00000000-0000-0000-0000-000000000000}"/>
          </ac:spMkLst>
        </pc:spChg>
        <pc:spChg chg="del">
          <ac:chgData name="Trenny Mongar" userId="f3235382a4a7a8bc" providerId="LiveId" clId="{BDE79E58-CF9F-41CC-8448-05BBBD3001C6}" dt="2020-05-28T02:47:52.627" v="941" actId="478"/>
          <ac:spMkLst>
            <pc:docMk/>
            <pc:sldMk cId="0" sldId="259"/>
            <ac:spMk id="2552" creationId="{00000000-0000-0000-0000-000000000000}"/>
          </ac:spMkLst>
        </pc:spChg>
        <pc:spChg chg="del">
          <ac:chgData name="Trenny Mongar" userId="f3235382a4a7a8bc" providerId="LiveId" clId="{BDE79E58-CF9F-41CC-8448-05BBBD3001C6}" dt="2020-05-28T02:47:52.627" v="941" actId="478"/>
          <ac:spMkLst>
            <pc:docMk/>
            <pc:sldMk cId="0" sldId="259"/>
            <ac:spMk id="2553" creationId="{00000000-0000-0000-0000-000000000000}"/>
          </ac:spMkLst>
        </pc:spChg>
        <pc:spChg chg="del">
          <ac:chgData name="Trenny Mongar" userId="f3235382a4a7a8bc" providerId="LiveId" clId="{BDE79E58-CF9F-41CC-8448-05BBBD3001C6}" dt="2020-05-28T02:47:52.627" v="941" actId="478"/>
          <ac:spMkLst>
            <pc:docMk/>
            <pc:sldMk cId="0" sldId="259"/>
            <ac:spMk id="2554" creationId="{00000000-0000-0000-0000-000000000000}"/>
          </ac:spMkLst>
        </pc:spChg>
        <pc:spChg chg="del">
          <ac:chgData name="Trenny Mongar" userId="f3235382a4a7a8bc" providerId="LiveId" clId="{BDE79E58-CF9F-41CC-8448-05BBBD3001C6}" dt="2020-05-28T02:47:52.627" v="941" actId="478"/>
          <ac:spMkLst>
            <pc:docMk/>
            <pc:sldMk cId="0" sldId="259"/>
            <ac:spMk id="2555" creationId="{00000000-0000-0000-0000-000000000000}"/>
          </ac:spMkLst>
        </pc:spChg>
        <pc:spChg chg="del">
          <ac:chgData name="Trenny Mongar" userId="f3235382a4a7a8bc" providerId="LiveId" clId="{BDE79E58-CF9F-41CC-8448-05BBBD3001C6}" dt="2020-05-28T02:47:52.627" v="941" actId="478"/>
          <ac:spMkLst>
            <pc:docMk/>
            <pc:sldMk cId="0" sldId="259"/>
            <ac:spMk id="2556" creationId="{00000000-0000-0000-0000-000000000000}"/>
          </ac:spMkLst>
        </pc:spChg>
        <pc:spChg chg="del">
          <ac:chgData name="Trenny Mongar" userId="f3235382a4a7a8bc" providerId="LiveId" clId="{BDE79E58-CF9F-41CC-8448-05BBBD3001C6}" dt="2020-05-28T02:47:52.627" v="941" actId="478"/>
          <ac:spMkLst>
            <pc:docMk/>
            <pc:sldMk cId="0" sldId="259"/>
            <ac:spMk id="2557" creationId="{00000000-0000-0000-0000-000000000000}"/>
          </ac:spMkLst>
        </pc:spChg>
        <pc:spChg chg="del">
          <ac:chgData name="Trenny Mongar" userId="f3235382a4a7a8bc" providerId="LiveId" clId="{BDE79E58-CF9F-41CC-8448-05BBBD3001C6}" dt="2020-05-28T02:47:52.627" v="941" actId="478"/>
          <ac:spMkLst>
            <pc:docMk/>
            <pc:sldMk cId="0" sldId="259"/>
            <ac:spMk id="2558" creationId="{00000000-0000-0000-0000-000000000000}"/>
          </ac:spMkLst>
        </pc:spChg>
        <pc:spChg chg="del">
          <ac:chgData name="Trenny Mongar" userId="f3235382a4a7a8bc" providerId="LiveId" clId="{BDE79E58-CF9F-41CC-8448-05BBBD3001C6}" dt="2020-05-28T02:47:52.627" v="941" actId="478"/>
          <ac:spMkLst>
            <pc:docMk/>
            <pc:sldMk cId="0" sldId="259"/>
            <ac:spMk id="2559" creationId="{00000000-0000-0000-0000-000000000000}"/>
          </ac:spMkLst>
        </pc:spChg>
        <pc:spChg chg="del">
          <ac:chgData name="Trenny Mongar" userId="f3235382a4a7a8bc" providerId="LiveId" clId="{BDE79E58-CF9F-41CC-8448-05BBBD3001C6}" dt="2020-05-28T02:47:52.627" v="941" actId="478"/>
          <ac:spMkLst>
            <pc:docMk/>
            <pc:sldMk cId="0" sldId="259"/>
            <ac:spMk id="2560" creationId="{00000000-0000-0000-0000-000000000000}"/>
          </ac:spMkLst>
        </pc:spChg>
        <pc:spChg chg="del">
          <ac:chgData name="Trenny Mongar" userId="f3235382a4a7a8bc" providerId="LiveId" clId="{BDE79E58-CF9F-41CC-8448-05BBBD3001C6}" dt="2020-05-28T02:47:52.627" v="941" actId="478"/>
          <ac:spMkLst>
            <pc:docMk/>
            <pc:sldMk cId="0" sldId="259"/>
            <ac:spMk id="2561" creationId="{00000000-0000-0000-0000-000000000000}"/>
          </ac:spMkLst>
        </pc:spChg>
        <pc:spChg chg="del">
          <ac:chgData name="Trenny Mongar" userId="f3235382a4a7a8bc" providerId="LiveId" clId="{BDE79E58-CF9F-41CC-8448-05BBBD3001C6}" dt="2020-05-28T02:47:52.627" v="941" actId="478"/>
          <ac:spMkLst>
            <pc:docMk/>
            <pc:sldMk cId="0" sldId="259"/>
            <ac:spMk id="2562" creationId="{00000000-0000-0000-0000-000000000000}"/>
          </ac:spMkLst>
        </pc:spChg>
        <pc:spChg chg="del">
          <ac:chgData name="Trenny Mongar" userId="f3235382a4a7a8bc" providerId="LiveId" clId="{BDE79E58-CF9F-41CC-8448-05BBBD3001C6}" dt="2020-05-28T02:47:52.627" v="941" actId="478"/>
          <ac:spMkLst>
            <pc:docMk/>
            <pc:sldMk cId="0" sldId="259"/>
            <ac:spMk id="2563" creationId="{00000000-0000-0000-0000-000000000000}"/>
          </ac:spMkLst>
        </pc:spChg>
        <pc:spChg chg="del">
          <ac:chgData name="Trenny Mongar" userId="f3235382a4a7a8bc" providerId="LiveId" clId="{BDE79E58-CF9F-41CC-8448-05BBBD3001C6}" dt="2020-05-28T02:47:52.627" v="941" actId="478"/>
          <ac:spMkLst>
            <pc:docMk/>
            <pc:sldMk cId="0" sldId="259"/>
            <ac:spMk id="2564" creationId="{00000000-0000-0000-0000-000000000000}"/>
          </ac:spMkLst>
        </pc:spChg>
        <pc:spChg chg="del">
          <ac:chgData name="Trenny Mongar" userId="f3235382a4a7a8bc" providerId="LiveId" clId="{BDE79E58-CF9F-41CC-8448-05BBBD3001C6}" dt="2020-05-28T02:47:52.627" v="941" actId="478"/>
          <ac:spMkLst>
            <pc:docMk/>
            <pc:sldMk cId="0" sldId="259"/>
            <ac:spMk id="2565" creationId="{00000000-0000-0000-0000-000000000000}"/>
          </ac:spMkLst>
        </pc:spChg>
        <pc:spChg chg="del">
          <ac:chgData name="Trenny Mongar" userId="f3235382a4a7a8bc" providerId="LiveId" clId="{BDE79E58-CF9F-41CC-8448-05BBBD3001C6}" dt="2020-05-28T02:47:52.627" v="941" actId="478"/>
          <ac:spMkLst>
            <pc:docMk/>
            <pc:sldMk cId="0" sldId="259"/>
            <ac:spMk id="2566" creationId="{00000000-0000-0000-0000-000000000000}"/>
          </ac:spMkLst>
        </pc:spChg>
        <pc:spChg chg="del">
          <ac:chgData name="Trenny Mongar" userId="f3235382a4a7a8bc" providerId="LiveId" clId="{BDE79E58-CF9F-41CC-8448-05BBBD3001C6}" dt="2020-05-28T02:47:52.627" v="941" actId="478"/>
          <ac:spMkLst>
            <pc:docMk/>
            <pc:sldMk cId="0" sldId="259"/>
            <ac:spMk id="2567" creationId="{00000000-0000-0000-0000-000000000000}"/>
          </ac:spMkLst>
        </pc:spChg>
        <pc:spChg chg="del">
          <ac:chgData name="Trenny Mongar" userId="f3235382a4a7a8bc" providerId="LiveId" clId="{BDE79E58-CF9F-41CC-8448-05BBBD3001C6}" dt="2020-05-28T02:47:52.627" v="941" actId="478"/>
          <ac:spMkLst>
            <pc:docMk/>
            <pc:sldMk cId="0" sldId="259"/>
            <ac:spMk id="2568" creationId="{00000000-0000-0000-0000-000000000000}"/>
          </ac:spMkLst>
        </pc:spChg>
        <pc:spChg chg="del">
          <ac:chgData name="Trenny Mongar" userId="f3235382a4a7a8bc" providerId="LiveId" clId="{BDE79E58-CF9F-41CC-8448-05BBBD3001C6}" dt="2020-05-28T02:47:52.627" v="941" actId="478"/>
          <ac:spMkLst>
            <pc:docMk/>
            <pc:sldMk cId="0" sldId="259"/>
            <ac:spMk id="2569" creationId="{00000000-0000-0000-0000-000000000000}"/>
          </ac:spMkLst>
        </pc:spChg>
        <pc:spChg chg="del">
          <ac:chgData name="Trenny Mongar" userId="f3235382a4a7a8bc" providerId="LiveId" clId="{BDE79E58-CF9F-41CC-8448-05BBBD3001C6}" dt="2020-05-28T02:47:52.627" v="941" actId="478"/>
          <ac:spMkLst>
            <pc:docMk/>
            <pc:sldMk cId="0" sldId="259"/>
            <ac:spMk id="2570" creationId="{00000000-0000-0000-0000-000000000000}"/>
          </ac:spMkLst>
        </pc:spChg>
        <pc:spChg chg="del">
          <ac:chgData name="Trenny Mongar" userId="f3235382a4a7a8bc" providerId="LiveId" clId="{BDE79E58-CF9F-41CC-8448-05BBBD3001C6}" dt="2020-05-28T02:47:52.627" v="941" actId="478"/>
          <ac:spMkLst>
            <pc:docMk/>
            <pc:sldMk cId="0" sldId="259"/>
            <ac:spMk id="2571" creationId="{00000000-0000-0000-0000-000000000000}"/>
          </ac:spMkLst>
        </pc:spChg>
        <pc:spChg chg="del">
          <ac:chgData name="Trenny Mongar" userId="f3235382a4a7a8bc" providerId="LiveId" clId="{BDE79E58-CF9F-41CC-8448-05BBBD3001C6}" dt="2020-05-28T02:47:52.627" v="941" actId="478"/>
          <ac:spMkLst>
            <pc:docMk/>
            <pc:sldMk cId="0" sldId="259"/>
            <ac:spMk id="2572" creationId="{00000000-0000-0000-0000-000000000000}"/>
          </ac:spMkLst>
        </pc:spChg>
        <pc:spChg chg="del">
          <ac:chgData name="Trenny Mongar" userId="f3235382a4a7a8bc" providerId="LiveId" clId="{BDE79E58-CF9F-41CC-8448-05BBBD3001C6}" dt="2020-05-28T02:47:52.627" v="941" actId="478"/>
          <ac:spMkLst>
            <pc:docMk/>
            <pc:sldMk cId="0" sldId="259"/>
            <ac:spMk id="2573" creationId="{00000000-0000-0000-0000-000000000000}"/>
          </ac:spMkLst>
        </pc:spChg>
        <pc:spChg chg="del">
          <ac:chgData name="Trenny Mongar" userId="f3235382a4a7a8bc" providerId="LiveId" clId="{BDE79E58-CF9F-41CC-8448-05BBBD3001C6}" dt="2020-05-28T02:47:52.627" v="941" actId="478"/>
          <ac:spMkLst>
            <pc:docMk/>
            <pc:sldMk cId="0" sldId="259"/>
            <ac:spMk id="2574" creationId="{00000000-0000-0000-0000-000000000000}"/>
          </ac:spMkLst>
        </pc:spChg>
        <pc:spChg chg="del">
          <ac:chgData name="Trenny Mongar" userId="f3235382a4a7a8bc" providerId="LiveId" clId="{BDE79E58-CF9F-41CC-8448-05BBBD3001C6}" dt="2020-05-28T02:47:52.627" v="941" actId="478"/>
          <ac:spMkLst>
            <pc:docMk/>
            <pc:sldMk cId="0" sldId="259"/>
            <ac:spMk id="2575" creationId="{00000000-0000-0000-0000-000000000000}"/>
          </ac:spMkLst>
        </pc:spChg>
        <pc:spChg chg="del">
          <ac:chgData name="Trenny Mongar" userId="f3235382a4a7a8bc" providerId="LiveId" clId="{BDE79E58-CF9F-41CC-8448-05BBBD3001C6}" dt="2020-05-28T02:47:52.627" v="941" actId="478"/>
          <ac:spMkLst>
            <pc:docMk/>
            <pc:sldMk cId="0" sldId="259"/>
            <ac:spMk id="2576" creationId="{00000000-0000-0000-0000-000000000000}"/>
          </ac:spMkLst>
        </pc:spChg>
        <pc:spChg chg="del">
          <ac:chgData name="Trenny Mongar" userId="f3235382a4a7a8bc" providerId="LiveId" clId="{BDE79E58-CF9F-41CC-8448-05BBBD3001C6}" dt="2020-05-28T02:47:52.627" v="941" actId="478"/>
          <ac:spMkLst>
            <pc:docMk/>
            <pc:sldMk cId="0" sldId="259"/>
            <ac:spMk id="2577" creationId="{00000000-0000-0000-0000-000000000000}"/>
          </ac:spMkLst>
        </pc:spChg>
        <pc:spChg chg="del">
          <ac:chgData name="Trenny Mongar" userId="f3235382a4a7a8bc" providerId="LiveId" clId="{BDE79E58-CF9F-41CC-8448-05BBBD3001C6}" dt="2020-05-28T02:47:52.627" v="941" actId="478"/>
          <ac:spMkLst>
            <pc:docMk/>
            <pc:sldMk cId="0" sldId="259"/>
            <ac:spMk id="2578" creationId="{00000000-0000-0000-0000-000000000000}"/>
          </ac:spMkLst>
        </pc:spChg>
        <pc:spChg chg="del">
          <ac:chgData name="Trenny Mongar" userId="f3235382a4a7a8bc" providerId="LiveId" clId="{BDE79E58-CF9F-41CC-8448-05BBBD3001C6}" dt="2020-05-28T02:47:52.627" v="941" actId="478"/>
          <ac:spMkLst>
            <pc:docMk/>
            <pc:sldMk cId="0" sldId="259"/>
            <ac:spMk id="2579" creationId="{00000000-0000-0000-0000-000000000000}"/>
          </ac:spMkLst>
        </pc:spChg>
        <pc:spChg chg="del">
          <ac:chgData name="Trenny Mongar" userId="f3235382a4a7a8bc" providerId="LiveId" clId="{BDE79E58-CF9F-41CC-8448-05BBBD3001C6}" dt="2020-05-28T02:47:52.627" v="941" actId="478"/>
          <ac:spMkLst>
            <pc:docMk/>
            <pc:sldMk cId="0" sldId="259"/>
            <ac:spMk id="2580" creationId="{00000000-0000-0000-0000-000000000000}"/>
          </ac:spMkLst>
        </pc:spChg>
        <pc:spChg chg="del">
          <ac:chgData name="Trenny Mongar" userId="f3235382a4a7a8bc" providerId="LiveId" clId="{BDE79E58-CF9F-41CC-8448-05BBBD3001C6}" dt="2020-05-28T02:47:52.627" v="941" actId="478"/>
          <ac:spMkLst>
            <pc:docMk/>
            <pc:sldMk cId="0" sldId="259"/>
            <ac:spMk id="2581" creationId="{00000000-0000-0000-0000-000000000000}"/>
          </ac:spMkLst>
        </pc:spChg>
        <pc:spChg chg="del">
          <ac:chgData name="Trenny Mongar" userId="f3235382a4a7a8bc" providerId="LiveId" clId="{BDE79E58-CF9F-41CC-8448-05BBBD3001C6}" dt="2020-05-28T02:47:52.627" v="941" actId="478"/>
          <ac:spMkLst>
            <pc:docMk/>
            <pc:sldMk cId="0" sldId="259"/>
            <ac:spMk id="2582" creationId="{00000000-0000-0000-0000-000000000000}"/>
          </ac:spMkLst>
        </pc:spChg>
        <pc:spChg chg="del">
          <ac:chgData name="Trenny Mongar" userId="f3235382a4a7a8bc" providerId="LiveId" clId="{BDE79E58-CF9F-41CC-8448-05BBBD3001C6}" dt="2020-05-28T02:47:52.627" v="941" actId="478"/>
          <ac:spMkLst>
            <pc:docMk/>
            <pc:sldMk cId="0" sldId="259"/>
            <ac:spMk id="2583" creationId="{00000000-0000-0000-0000-000000000000}"/>
          </ac:spMkLst>
        </pc:spChg>
        <pc:spChg chg="del">
          <ac:chgData name="Trenny Mongar" userId="f3235382a4a7a8bc" providerId="LiveId" clId="{BDE79E58-CF9F-41CC-8448-05BBBD3001C6}" dt="2020-05-28T02:47:52.627" v="941" actId="478"/>
          <ac:spMkLst>
            <pc:docMk/>
            <pc:sldMk cId="0" sldId="259"/>
            <ac:spMk id="2584" creationId="{00000000-0000-0000-0000-000000000000}"/>
          </ac:spMkLst>
        </pc:spChg>
        <pc:spChg chg="del">
          <ac:chgData name="Trenny Mongar" userId="f3235382a4a7a8bc" providerId="LiveId" clId="{BDE79E58-CF9F-41CC-8448-05BBBD3001C6}" dt="2020-05-28T02:47:52.627" v="941" actId="478"/>
          <ac:spMkLst>
            <pc:docMk/>
            <pc:sldMk cId="0" sldId="259"/>
            <ac:spMk id="2585" creationId="{00000000-0000-0000-0000-000000000000}"/>
          </ac:spMkLst>
        </pc:spChg>
        <pc:spChg chg="del">
          <ac:chgData name="Trenny Mongar" userId="f3235382a4a7a8bc" providerId="LiveId" clId="{BDE79E58-CF9F-41CC-8448-05BBBD3001C6}" dt="2020-05-28T02:47:52.627" v="941" actId="478"/>
          <ac:spMkLst>
            <pc:docMk/>
            <pc:sldMk cId="0" sldId="259"/>
            <ac:spMk id="2586" creationId="{00000000-0000-0000-0000-000000000000}"/>
          </ac:spMkLst>
        </pc:spChg>
        <pc:spChg chg="del">
          <ac:chgData name="Trenny Mongar" userId="f3235382a4a7a8bc" providerId="LiveId" clId="{BDE79E58-CF9F-41CC-8448-05BBBD3001C6}" dt="2020-05-28T02:47:52.627" v="941" actId="478"/>
          <ac:spMkLst>
            <pc:docMk/>
            <pc:sldMk cId="0" sldId="259"/>
            <ac:spMk id="2587" creationId="{00000000-0000-0000-0000-000000000000}"/>
          </ac:spMkLst>
        </pc:spChg>
        <pc:spChg chg="del">
          <ac:chgData name="Trenny Mongar" userId="f3235382a4a7a8bc" providerId="LiveId" clId="{BDE79E58-CF9F-41CC-8448-05BBBD3001C6}" dt="2020-05-28T02:47:52.627" v="941" actId="478"/>
          <ac:spMkLst>
            <pc:docMk/>
            <pc:sldMk cId="0" sldId="259"/>
            <ac:spMk id="2588" creationId="{00000000-0000-0000-0000-000000000000}"/>
          </ac:spMkLst>
        </pc:spChg>
        <pc:spChg chg="del">
          <ac:chgData name="Trenny Mongar" userId="f3235382a4a7a8bc" providerId="LiveId" clId="{BDE79E58-CF9F-41CC-8448-05BBBD3001C6}" dt="2020-05-28T02:47:52.627" v="941" actId="478"/>
          <ac:spMkLst>
            <pc:docMk/>
            <pc:sldMk cId="0" sldId="259"/>
            <ac:spMk id="2589" creationId="{00000000-0000-0000-0000-000000000000}"/>
          </ac:spMkLst>
        </pc:spChg>
        <pc:spChg chg="del">
          <ac:chgData name="Trenny Mongar" userId="f3235382a4a7a8bc" providerId="LiveId" clId="{BDE79E58-CF9F-41CC-8448-05BBBD3001C6}" dt="2020-05-28T02:47:52.627" v="941" actId="478"/>
          <ac:spMkLst>
            <pc:docMk/>
            <pc:sldMk cId="0" sldId="259"/>
            <ac:spMk id="2590" creationId="{00000000-0000-0000-0000-000000000000}"/>
          </ac:spMkLst>
        </pc:spChg>
        <pc:spChg chg="del">
          <ac:chgData name="Trenny Mongar" userId="f3235382a4a7a8bc" providerId="LiveId" clId="{BDE79E58-CF9F-41CC-8448-05BBBD3001C6}" dt="2020-05-28T02:47:52.627" v="941" actId="478"/>
          <ac:spMkLst>
            <pc:docMk/>
            <pc:sldMk cId="0" sldId="259"/>
            <ac:spMk id="2591" creationId="{00000000-0000-0000-0000-000000000000}"/>
          </ac:spMkLst>
        </pc:spChg>
        <pc:spChg chg="del">
          <ac:chgData name="Trenny Mongar" userId="f3235382a4a7a8bc" providerId="LiveId" clId="{BDE79E58-CF9F-41CC-8448-05BBBD3001C6}" dt="2020-05-28T02:47:52.627" v="941" actId="478"/>
          <ac:spMkLst>
            <pc:docMk/>
            <pc:sldMk cId="0" sldId="259"/>
            <ac:spMk id="2592" creationId="{00000000-0000-0000-0000-000000000000}"/>
          </ac:spMkLst>
        </pc:spChg>
        <pc:spChg chg="del">
          <ac:chgData name="Trenny Mongar" userId="f3235382a4a7a8bc" providerId="LiveId" clId="{BDE79E58-CF9F-41CC-8448-05BBBD3001C6}" dt="2020-05-28T02:47:52.627" v="941" actId="478"/>
          <ac:spMkLst>
            <pc:docMk/>
            <pc:sldMk cId="0" sldId="259"/>
            <ac:spMk id="2593" creationId="{00000000-0000-0000-0000-000000000000}"/>
          </ac:spMkLst>
        </pc:spChg>
        <pc:spChg chg="del">
          <ac:chgData name="Trenny Mongar" userId="f3235382a4a7a8bc" providerId="LiveId" clId="{BDE79E58-CF9F-41CC-8448-05BBBD3001C6}" dt="2020-05-28T02:47:52.627" v="941" actId="478"/>
          <ac:spMkLst>
            <pc:docMk/>
            <pc:sldMk cId="0" sldId="259"/>
            <ac:spMk id="2594" creationId="{00000000-0000-0000-0000-000000000000}"/>
          </ac:spMkLst>
        </pc:spChg>
        <pc:spChg chg="del">
          <ac:chgData name="Trenny Mongar" userId="f3235382a4a7a8bc" providerId="LiveId" clId="{BDE79E58-CF9F-41CC-8448-05BBBD3001C6}" dt="2020-05-28T02:47:52.627" v="941" actId="478"/>
          <ac:spMkLst>
            <pc:docMk/>
            <pc:sldMk cId="0" sldId="259"/>
            <ac:spMk id="2595" creationId="{00000000-0000-0000-0000-000000000000}"/>
          </ac:spMkLst>
        </pc:spChg>
        <pc:spChg chg="del">
          <ac:chgData name="Trenny Mongar" userId="f3235382a4a7a8bc" providerId="LiveId" clId="{BDE79E58-CF9F-41CC-8448-05BBBD3001C6}" dt="2020-05-28T02:47:52.627" v="941" actId="478"/>
          <ac:spMkLst>
            <pc:docMk/>
            <pc:sldMk cId="0" sldId="259"/>
            <ac:spMk id="2596" creationId="{00000000-0000-0000-0000-000000000000}"/>
          </ac:spMkLst>
        </pc:spChg>
        <pc:spChg chg="mod">
          <ac:chgData name="Trenny Mongar" userId="f3235382a4a7a8bc" providerId="LiveId" clId="{BDE79E58-CF9F-41CC-8448-05BBBD3001C6}" dt="2020-05-28T07:57:21.012" v="3341" actId="1076"/>
          <ac:spMkLst>
            <pc:docMk/>
            <pc:sldMk cId="0" sldId="259"/>
            <ac:spMk id="2598" creationId="{72BFFE58-34D2-452B-82C3-EF4AAEADC2D3}"/>
          </ac:spMkLst>
        </pc:spChg>
        <pc:spChg chg="add del mod">
          <ac:chgData name="Trenny Mongar" userId="f3235382a4a7a8bc" providerId="LiveId" clId="{BDE79E58-CF9F-41CC-8448-05BBBD3001C6}" dt="2020-05-28T03:16:48.758" v="1222" actId="21"/>
          <ac:spMkLst>
            <pc:docMk/>
            <pc:sldMk cId="0" sldId="259"/>
            <ac:spMk id="2599" creationId="{67299AE1-92B6-47E1-8D01-46FB3F110291}"/>
          </ac:spMkLst>
        </pc:spChg>
        <pc:spChg chg="add del mod ord">
          <ac:chgData name="Trenny Mongar" userId="f3235382a4a7a8bc" providerId="LiveId" clId="{BDE79E58-CF9F-41CC-8448-05BBBD3001C6}" dt="2020-05-28T03:32:59.914" v="1344" actId="478"/>
          <ac:spMkLst>
            <pc:docMk/>
            <pc:sldMk cId="0" sldId="259"/>
            <ac:spMk id="2600" creationId="{5F84FA6D-B175-4152-8FD4-F96735219320}"/>
          </ac:spMkLst>
        </pc:spChg>
        <pc:spChg chg="add del mod">
          <ac:chgData name="Trenny Mongar" userId="f3235382a4a7a8bc" providerId="LiveId" clId="{BDE79E58-CF9F-41CC-8448-05BBBD3001C6}" dt="2020-05-28T03:32:59.914" v="1344" actId="478"/>
          <ac:spMkLst>
            <pc:docMk/>
            <pc:sldMk cId="0" sldId="259"/>
            <ac:spMk id="2601" creationId="{93029FF2-2598-4178-8212-6CE5A2B313F8}"/>
          </ac:spMkLst>
        </pc:spChg>
        <pc:spChg chg="add del mod">
          <ac:chgData name="Trenny Mongar" userId="f3235382a4a7a8bc" providerId="LiveId" clId="{BDE79E58-CF9F-41CC-8448-05BBBD3001C6}" dt="2020-05-28T03:32:59.914" v="1344" actId="478"/>
          <ac:spMkLst>
            <pc:docMk/>
            <pc:sldMk cId="0" sldId="259"/>
            <ac:spMk id="2602" creationId="{D8F4E8CD-1877-4549-A227-140B7CE287A7}"/>
          </ac:spMkLst>
        </pc:spChg>
        <pc:spChg chg="add mod">
          <ac:chgData name="Trenny Mongar" userId="f3235382a4a7a8bc" providerId="LiveId" clId="{BDE79E58-CF9F-41CC-8448-05BBBD3001C6}" dt="2020-05-28T03:34:09.898" v="1351" actId="1076"/>
          <ac:spMkLst>
            <pc:docMk/>
            <pc:sldMk cId="0" sldId="259"/>
            <ac:spMk id="2603" creationId="{EE9E375D-B174-48F4-9C50-A41FC9E5B371}"/>
          </ac:spMkLst>
        </pc:spChg>
        <pc:spChg chg="mod">
          <ac:chgData name="Trenny Mongar" userId="f3235382a4a7a8bc" providerId="LiveId" clId="{BDE79E58-CF9F-41CC-8448-05BBBD3001C6}" dt="2020-05-28T02:53:49.308" v="1012"/>
          <ac:spMkLst>
            <pc:docMk/>
            <pc:sldMk cId="0" sldId="259"/>
            <ac:spMk id="2605" creationId="{4054213C-2FB4-4BFF-A8CB-54FF0B5870FC}"/>
          </ac:spMkLst>
        </pc:spChg>
        <pc:spChg chg="add del mod">
          <ac:chgData name="Trenny Mongar" userId="f3235382a4a7a8bc" providerId="LiveId" clId="{BDE79E58-CF9F-41CC-8448-05BBBD3001C6}" dt="2020-05-28T03:32:54.543" v="1342" actId="21"/>
          <ac:spMkLst>
            <pc:docMk/>
            <pc:sldMk cId="0" sldId="259"/>
            <ac:spMk id="2607" creationId="{B019CB2D-21CA-455F-A9DE-6C593D0B8E7D}"/>
          </ac:spMkLst>
        </pc:spChg>
        <pc:spChg chg="add del mod">
          <ac:chgData name="Trenny Mongar" userId="f3235382a4a7a8bc" providerId="LiveId" clId="{BDE79E58-CF9F-41CC-8448-05BBBD3001C6}" dt="2020-05-28T02:56:22.292" v="1061" actId="21"/>
          <ac:spMkLst>
            <pc:docMk/>
            <pc:sldMk cId="0" sldId="259"/>
            <ac:spMk id="2608" creationId="{71724D32-1A2F-4D5E-AE19-8D88CF492032}"/>
          </ac:spMkLst>
        </pc:spChg>
        <pc:spChg chg="add del mod">
          <ac:chgData name="Trenny Mongar" userId="f3235382a4a7a8bc" providerId="LiveId" clId="{BDE79E58-CF9F-41CC-8448-05BBBD3001C6}" dt="2020-05-28T03:22:04.623" v="1270" actId="21"/>
          <ac:spMkLst>
            <pc:docMk/>
            <pc:sldMk cId="0" sldId="259"/>
            <ac:spMk id="2622" creationId="{D1755715-F1FC-44FA-BEE0-D6AAFF04857E}"/>
          </ac:spMkLst>
        </pc:spChg>
        <pc:spChg chg="add del mod">
          <ac:chgData name="Trenny Mongar" userId="f3235382a4a7a8bc" providerId="LiveId" clId="{BDE79E58-CF9F-41CC-8448-05BBBD3001C6}" dt="2020-05-28T03:32:50.527" v="1341" actId="478"/>
          <ac:spMkLst>
            <pc:docMk/>
            <pc:sldMk cId="0" sldId="259"/>
            <ac:spMk id="2623" creationId="{38106D7A-FC74-42D4-9FB0-FEB605812036}"/>
          </ac:spMkLst>
        </pc:spChg>
        <pc:spChg chg="add del mod">
          <ac:chgData name="Trenny Mongar" userId="f3235382a4a7a8bc" providerId="LiveId" clId="{BDE79E58-CF9F-41CC-8448-05BBBD3001C6}" dt="2020-05-28T03:36:13.945" v="1363" actId="21"/>
          <ac:spMkLst>
            <pc:docMk/>
            <pc:sldMk cId="0" sldId="259"/>
            <ac:spMk id="2628" creationId="{D16B0944-3265-4753-A01A-E9923184EBD3}"/>
          </ac:spMkLst>
        </pc:spChg>
        <pc:spChg chg="add del mod">
          <ac:chgData name="Trenny Mongar" userId="f3235382a4a7a8bc" providerId="LiveId" clId="{BDE79E58-CF9F-41CC-8448-05BBBD3001C6}" dt="2020-05-28T03:36:21.322" v="1365" actId="21"/>
          <ac:spMkLst>
            <pc:docMk/>
            <pc:sldMk cId="0" sldId="259"/>
            <ac:spMk id="2631" creationId="{CC6ADD90-ABF2-482B-8509-FDE31E6FEC82}"/>
          </ac:spMkLst>
        </pc:spChg>
        <pc:spChg chg="add del mod">
          <ac:chgData name="Trenny Mongar" userId="f3235382a4a7a8bc" providerId="LiveId" clId="{BDE79E58-CF9F-41CC-8448-05BBBD3001C6}" dt="2020-05-28T03:36:29.045" v="1367" actId="21"/>
          <ac:spMkLst>
            <pc:docMk/>
            <pc:sldMk cId="0" sldId="259"/>
            <ac:spMk id="2634" creationId="{C1AFD76C-FE44-4BB2-80EB-FF7A018FC9F3}"/>
          </ac:spMkLst>
        </pc:spChg>
        <pc:spChg chg="add mod">
          <ac:chgData name="Trenny Mongar" userId="f3235382a4a7a8bc" providerId="LiveId" clId="{BDE79E58-CF9F-41CC-8448-05BBBD3001C6}" dt="2020-05-28T03:41:10.631" v="1438" actId="1076"/>
          <ac:spMkLst>
            <pc:docMk/>
            <pc:sldMk cId="0" sldId="259"/>
            <ac:spMk id="2637" creationId="{B2744EA7-0158-4F2D-BECC-E805393F3BE4}"/>
          </ac:spMkLst>
        </pc:spChg>
        <pc:spChg chg="add mod">
          <ac:chgData name="Trenny Mongar" userId="f3235382a4a7a8bc" providerId="LiveId" clId="{BDE79E58-CF9F-41CC-8448-05BBBD3001C6}" dt="2020-05-28T03:43:15.824" v="1456" actId="1076"/>
          <ac:spMkLst>
            <pc:docMk/>
            <pc:sldMk cId="0" sldId="259"/>
            <ac:spMk id="2640" creationId="{722D7949-E80E-413E-A92B-7244BB16CDF1}"/>
          </ac:spMkLst>
        </pc:spChg>
        <pc:grpChg chg="add mod">
          <ac:chgData name="Trenny Mongar" userId="f3235382a4a7a8bc" providerId="LiveId" clId="{BDE79E58-CF9F-41CC-8448-05BBBD3001C6}" dt="2020-05-28T03:34:29.872" v="1354" actId="14100"/>
          <ac:grpSpMkLst>
            <pc:docMk/>
            <pc:sldMk cId="0" sldId="259"/>
            <ac:grpSpMk id="2604" creationId="{4AA628D1-7515-46B0-A685-7512C1B5B529}"/>
          </ac:grpSpMkLst>
        </pc:grpChg>
        <pc:picChg chg="add mod">
          <ac:chgData name="Trenny Mongar" userId="f3235382a4a7a8bc" providerId="LiveId" clId="{BDE79E58-CF9F-41CC-8448-05BBBD3001C6}" dt="2020-05-28T07:54:52.861" v="3318" actId="1076"/>
          <ac:picMkLst>
            <pc:docMk/>
            <pc:sldMk cId="0" sldId="259"/>
            <ac:picMk id="19" creationId="{EA59F91C-9671-4960-8DB8-6F8C062B1685}"/>
          </ac:picMkLst>
        </pc:picChg>
        <pc:picChg chg="del mod ord">
          <ac:chgData name="Trenny Mongar" userId="f3235382a4a7a8bc" providerId="LiveId" clId="{BDE79E58-CF9F-41CC-8448-05BBBD3001C6}" dt="2020-05-28T07:54:44.448" v="3316" actId="478"/>
          <ac:picMkLst>
            <pc:docMk/>
            <pc:sldMk cId="0" sldId="259"/>
            <ac:picMk id="2597" creationId="{645ACB76-891A-4CD9-82CF-F4FD9429BFF5}"/>
          </ac:picMkLst>
        </pc:picChg>
        <pc:picChg chg="add del mod ord">
          <ac:chgData name="Trenny Mongar" userId="f3235382a4a7a8bc" providerId="LiveId" clId="{BDE79E58-CF9F-41CC-8448-05BBBD3001C6}" dt="2020-05-28T03:18:13.992" v="1255" actId="478"/>
          <ac:picMkLst>
            <pc:docMk/>
            <pc:sldMk cId="0" sldId="259"/>
            <ac:picMk id="2609" creationId="{4B7AFBCB-4DE0-4134-AB43-12F0E8A30255}"/>
          </ac:picMkLst>
        </pc:picChg>
        <pc:picChg chg="add del mod ord">
          <ac:chgData name="Trenny Mongar" userId="f3235382a4a7a8bc" providerId="LiveId" clId="{BDE79E58-CF9F-41CC-8448-05BBBD3001C6}" dt="2020-05-28T03:18:16.725" v="1256" actId="478"/>
          <ac:picMkLst>
            <pc:docMk/>
            <pc:sldMk cId="0" sldId="259"/>
            <ac:picMk id="2611" creationId="{957426EB-5A6F-4D9A-87E8-7E05D3B2FAAE}"/>
          </ac:picMkLst>
        </pc:picChg>
        <pc:picChg chg="add del mod">
          <ac:chgData name="Trenny Mongar" userId="f3235382a4a7a8bc" providerId="LiveId" clId="{BDE79E58-CF9F-41CC-8448-05BBBD3001C6}" dt="2020-05-28T03:18:23.248" v="1259" actId="478"/>
          <ac:picMkLst>
            <pc:docMk/>
            <pc:sldMk cId="0" sldId="259"/>
            <ac:picMk id="2613" creationId="{054E5551-100D-408F-BD6D-98EB4B6C9E96}"/>
          </ac:picMkLst>
        </pc:picChg>
        <pc:picChg chg="add del mod">
          <ac:chgData name="Trenny Mongar" userId="f3235382a4a7a8bc" providerId="LiveId" clId="{BDE79E58-CF9F-41CC-8448-05BBBD3001C6}" dt="2020-05-28T03:18:21.292" v="1258" actId="478"/>
          <ac:picMkLst>
            <pc:docMk/>
            <pc:sldMk cId="0" sldId="259"/>
            <ac:picMk id="2615" creationId="{A854DE38-E5BE-4F0C-BE7E-4AF337F0CE01}"/>
          </ac:picMkLst>
        </pc:picChg>
        <pc:picChg chg="add del mod">
          <ac:chgData name="Trenny Mongar" userId="f3235382a4a7a8bc" providerId="LiveId" clId="{BDE79E58-CF9F-41CC-8448-05BBBD3001C6}" dt="2020-05-28T03:12:20.806" v="1193" actId="478"/>
          <ac:picMkLst>
            <pc:docMk/>
            <pc:sldMk cId="0" sldId="259"/>
            <ac:picMk id="2617" creationId="{B7EA20B4-B43D-4814-B0CC-0343F875C0EE}"/>
          </ac:picMkLst>
        </pc:picChg>
        <pc:picChg chg="add del mod">
          <ac:chgData name="Trenny Mongar" userId="f3235382a4a7a8bc" providerId="LiveId" clId="{BDE79E58-CF9F-41CC-8448-05BBBD3001C6}" dt="2020-05-28T03:15:54.194" v="1209" actId="478"/>
          <ac:picMkLst>
            <pc:docMk/>
            <pc:sldMk cId="0" sldId="259"/>
            <ac:picMk id="2619" creationId="{FF72E6D8-244B-4B7B-A537-AD33D1AC9CC7}"/>
          </ac:picMkLst>
        </pc:picChg>
        <pc:picChg chg="add del mod">
          <ac:chgData name="Trenny Mongar" userId="f3235382a4a7a8bc" providerId="LiveId" clId="{BDE79E58-CF9F-41CC-8448-05BBBD3001C6}" dt="2020-05-28T03:18:18.868" v="1257" actId="478"/>
          <ac:picMkLst>
            <pc:docMk/>
            <pc:sldMk cId="0" sldId="259"/>
            <ac:picMk id="2621" creationId="{BFC5F203-3073-4A59-9F47-1BDCBC22F8D8}"/>
          </ac:picMkLst>
        </pc:picChg>
        <pc:picChg chg="add del mod">
          <ac:chgData name="Trenny Mongar" userId="f3235382a4a7a8bc" providerId="LiveId" clId="{BDE79E58-CF9F-41CC-8448-05BBBD3001C6}" dt="2020-05-28T03:33:07.302" v="1346" actId="478"/>
          <ac:picMkLst>
            <pc:docMk/>
            <pc:sldMk cId="0" sldId="259"/>
            <ac:picMk id="2625" creationId="{E4453A81-66D1-499C-B8AA-AD7915736707}"/>
          </ac:picMkLst>
        </pc:picChg>
        <pc:picChg chg="add del mod">
          <ac:chgData name="Trenny Mongar" userId="f3235382a4a7a8bc" providerId="LiveId" clId="{BDE79E58-CF9F-41CC-8448-05BBBD3001C6}" dt="2020-05-28T03:36:17.649" v="1364" actId="21"/>
          <ac:picMkLst>
            <pc:docMk/>
            <pc:sldMk cId="0" sldId="259"/>
            <ac:picMk id="2627" creationId="{85FFD56A-854C-402C-ACCC-918632E95FC6}"/>
          </ac:picMkLst>
        </pc:picChg>
        <pc:picChg chg="add del mod">
          <ac:chgData name="Trenny Mongar" userId="f3235382a4a7a8bc" providerId="LiveId" clId="{BDE79E58-CF9F-41CC-8448-05BBBD3001C6}" dt="2020-05-28T03:36:25.028" v="1366" actId="21"/>
          <ac:picMkLst>
            <pc:docMk/>
            <pc:sldMk cId="0" sldId="259"/>
            <ac:picMk id="2630" creationId="{CF379D0B-F0D2-4355-8FE9-42BC81D48471}"/>
          </ac:picMkLst>
        </pc:picChg>
        <pc:picChg chg="add del mod">
          <ac:chgData name="Trenny Mongar" userId="f3235382a4a7a8bc" providerId="LiveId" clId="{BDE79E58-CF9F-41CC-8448-05BBBD3001C6}" dt="2020-05-28T03:36:32.910" v="1368" actId="21"/>
          <ac:picMkLst>
            <pc:docMk/>
            <pc:sldMk cId="0" sldId="259"/>
            <ac:picMk id="2633" creationId="{EB7D3223-B0FA-4806-B639-02999670799F}"/>
          </ac:picMkLst>
        </pc:picChg>
        <pc:picChg chg="add mod">
          <ac:chgData name="Trenny Mongar" userId="f3235382a4a7a8bc" providerId="LiveId" clId="{BDE79E58-CF9F-41CC-8448-05BBBD3001C6}" dt="2020-05-28T03:38:09.532" v="1401" actId="1076"/>
          <ac:picMkLst>
            <pc:docMk/>
            <pc:sldMk cId="0" sldId="259"/>
            <ac:picMk id="2636" creationId="{2B1BF75C-B827-4216-89F5-2BD55C731511}"/>
          </ac:picMkLst>
        </pc:picChg>
        <pc:picChg chg="add mod">
          <ac:chgData name="Trenny Mongar" userId="f3235382a4a7a8bc" providerId="LiveId" clId="{BDE79E58-CF9F-41CC-8448-05BBBD3001C6}" dt="2020-05-28T03:41:24.319" v="1441" actId="14100"/>
          <ac:picMkLst>
            <pc:docMk/>
            <pc:sldMk cId="0" sldId="259"/>
            <ac:picMk id="2639" creationId="{A9B737F7-F1D5-4518-A211-0A2B090E7096}"/>
          </ac:picMkLst>
        </pc:picChg>
        <pc:picChg chg="add mod">
          <ac:chgData name="Trenny Mongar" userId="f3235382a4a7a8bc" providerId="LiveId" clId="{BDE79E58-CF9F-41CC-8448-05BBBD3001C6}" dt="2020-05-28T03:41:58.351" v="1447" actId="1076"/>
          <ac:picMkLst>
            <pc:docMk/>
            <pc:sldMk cId="0" sldId="259"/>
            <ac:picMk id="2642" creationId="{65A1BC69-F9A4-4366-A621-B25250E1FC6D}"/>
          </ac:picMkLst>
        </pc:picChg>
        <pc:cxnChg chg="mod">
          <ac:chgData name="Trenny Mongar" userId="f3235382a4a7a8bc" providerId="LiveId" clId="{BDE79E58-CF9F-41CC-8448-05BBBD3001C6}" dt="2020-05-28T02:53:49.308" v="1012"/>
          <ac:cxnSpMkLst>
            <pc:docMk/>
            <pc:sldMk cId="0" sldId="259"/>
            <ac:cxnSpMk id="2606" creationId="{F888E2FF-AAAF-490B-B057-3CCE7C1FAEBC}"/>
          </ac:cxnSpMkLst>
        </pc:cxnChg>
      </pc:sldChg>
      <pc:sldChg chg="del ord">
        <pc:chgData name="Trenny Mongar" userId="f3235382a4a7a8bc" providerId="LiveId" clId="{BDE79E58-CF9F-41CC-8448-05BBBD3001C6}" dt="2020-05-28T05:55:04.397" v="2425" actId="2696"/>
        <pc:sldMkLst>
          <pc:docMk/>
          <pc:sldMk cId="0" sldId="260"/>
        </pc:sldMkLst>
      </pc:sldChg>
      <pc:sldChg chg="del">
        <pc:chgData name="Trenny Mongar" userId="f3235382a4a7a8bc" providerId="LiveId" clId="{BDE79E58-CF9F-41CC-8448-05BBBD3001C6}" dt="2020-05-28T05:55:01.282" v="2424" actId="2696"/>
        <pc:sldMkLst>
          <pc:docMk/>
          <pc:sldMk cId="0" sldId="261"/>
        </pc:sldMkLst>
      </pc:sldChg>
      <pc:sldChg chg="del">
        <pc:chgData name="Trenny Mongar" userId="f3235382a4a7a8bc" providerId="LiveId" clId="{BDE79E58-CF9F-41CC-8448-05BBBD3001C6}" dt="2020-05-28T05:54:57.928" v="2423" actId="2696"/>
        <pc:sldMkLst>
          <pc:docMk/>
          <pc:sldMk cId="0" sldId="262"/>
        </pc:sldMkLst>
      </pc:sldChg>
      <pc:sldChg chg="del">
        <pc:chgData name="Trenny Mongar" userId="f3235382a4a7a8bc" providerId="LiveId" clId="{BDE79E58-CF9F-41CC-8448-05BBBD3001C6}" dt="2020-05-28T05:54:51.300" v="2422" actId="2696"/>
        <pc:sldMkLst>
          <pc:docMk/>
          <pc:sldMk cId="0" sldId="263"/>
        </pc:sldMkLst>
      </pc:sldChg>
      <pc:sldChg chg="del">
        <pc:chgData name="Trenny Mongar" userId="f3235382a4a7a8bc" providerId="LiveId" clId="{BDE79E58-CF9F-41CC-8448-05BBBD3001C6}" dt="2020-05-28T05:54:48.349" v="2421" actId="2696"/>
        <pc:sldMkLst>
          <pc:docMk/>
          <pc:sldMk cId="0" sldId="264"/>
        </pc:sldMkLst>
      </pc:sldChg>
      <pc:sldChg chg="del">
        <pc:chgData name="Trenny Mongar" userId="f3235382a4a7a8bc" providerId="LiveId" clId="{BDE79E58-CF9F-41CC-8448-05BBBD3001C6}" dt="2020-05-28T05:54:44.168" v="2420" actId="2696"/>
        <pc:sldMkLst>
          <pc:docMk/>
          <pc:sldMk cId="0" sldId="265"/>
        </pc:sldMkLst>
      </pc:sldChg>
      <pc:sldChg chg="del">
        <pc:chgData name="Trenny Mongar" userId="f3235382a4a7a8bc" providerId="LiveId" clId="{BDE79E58-CF9F-41CC-8448-05BBBD3001C6}" dt="2020-05-28T05:54:39.388" v="2419" actId="2696"/>
        <pc:sldMkLst>
          <pc:docMk/>
          <pc:sldMk cId="0" sldId="266"/>
        </pc:sldMkLst>
      </pc:sldChg>
      <pc:sldChg chg="del">
        <pc:chgData name="Trenny Mongar" userId="f3235382a4a7a8bc" providerId="LiveId" clId="{BDE79E58-CF9F-41CC-8448-05BBBD3001C6}" dt="2020-05-28T05:48:12.796" v="2372" actId="2696"/>
        <pc:sldMkLst>
          <pc:docMk/>
          <pc:sldMk cId="0" sldId="267"/>
        </pc:sldMkLst>
      </pc:sldChg>
      <pc:sldChg chg="del">
        <pc:chgData name="Trenny Mongar" userId="f3235382a4a7a8bc" providerId="LiveId" clId="{BDE79E58-CF9F-41CC-8448-05BBBD3001C6}" dt="2020-05-28T05:48:26.921" v="2373" actId="2696"/>
        <pc:sldMkLst>
          <pc:docMk/>
          <pc:sldMk cId="0" sldId="268"/>
        </pc:sldMkLst>
      </pc:sldChg>
      <pc:sldChg chg="addSp delSp modSp mod">
        <pc:chgData name="Trenny Mongar" userId="f3235382a4a7a8bc" providerId="LiveId" clId="{BDE79E58-CF9F-41CC-8448-05BBBD3001C6}" dt="2020-05-28T08:20:15.829" v="3480" actId="14100"/>
        <pc:sldMkLst>
          <pc:docMk/>
          <pc:sldMk cId="0" sldId="269"/>
        </pc:sldMkLst>
        <pc:spChg chg="del">
          <ac:chgData name="Trenny Mongar" userId="f3235382a4a7a8bc" providerId="LiveId" clId="{BDE79E58-CF9F-41CC-8448-05BBBD3001C6}" dt="2020-05-28T05:50:19.147" v="2393" actId="478"/>
          <ac:spMkLst>
            <pc:docMk/>
            <pc:sldMk cId="0" sldId="269"/>
            <ac:spMk id="2" creationId="{00000000-0000-0000-0000-000000000000}"/>
          </ac:spMkLst>
        </pc:spChg>
        <pc:spChg chg="mod">
          <ac:chgData name="Trenny Mongar" userId="f3235382a4a7a8bc" providerId="LiveId" clId="{BDE79E58-CF9F-41CC-8448-05BBBD3001C6}" dt="2020-05-28T08:03:16.817" v="3413" actId="14100"/>
          <ac:spMkLst>
            <pc:docMk/>
            <pc:sldMk cId="0" sldId="269"/>
            <ac:spMk id="3" creationId="{00000000-0000-0000-0000-000000000000}"/>
          </ac:spMkLst>
        </pc:spChg>
        <pc:spChg chg="del">
          <ac:chgData name="Trenny Mongar" userId="f3235382a4a7a8bc" providerId="LiveId" clId="{BDE79E58-CF9F-41CC-8448-05BBBD3001C6}" dt="2020-05-28T05:50:20.978" v="2394" actId="478"/>
          <ac:spMkLst>
            <pc:docMk/>
            <pc:sldMk cId="0" sldId="269"/>
            <ac:spMk id="4" creationId="{00000000-0000-0000-0000-000000000000}"/>
          </ac:spMkLst>
        </pc:spChg>
        <pc:spChg chg="add mod">
          <ac:chgData name="Trenny Mongar" userId="f3235382a4a7a8bc" providerId="LiveId" clId="{BDE79E58-CF9F-41CC-8448-05BBBD3001C6}" dt="2020-05-28T08:20:15.829" v="3480" actId="14100"/>
          <ac:spMkLst>
            <pc:docMk/>
            <pc:sldMk cId="0" sldId="269"/>
            <ac:spMk id="16" creationId="{C9E899B7-B0B9-4236-9F23-412AC4D2B4A3}"/>
          </ac:spMkLst>
        </pc:spChg>
        <pc:spChg chg="add mod">
          <ac:chgData name="Trenny Mongar" userId="f3235382a4a7a8bc" providerId="LiveId" clId="{BDE79E58-CF9F-41CC-8448-05BBBD3001C6}" dt="2020-05-28T07:35:40.649" v="3252" actId="1076"/>
          <ac:spMkLst>
            <pc:docMk/>
            <pc:sldMk cId="0" sldId="269"/>
            <ac:spMk id="17" creationId="{EFA69754-2816-43B6-9C83-15CD729B6DD4}"/>
          </ac:spMkLst>
        </pc:spChg>
        <pc:spChg chg="add mod">
          <ac:chgData name="Trenny Mongar" userId="f3235382a4a7a8bc" providerId="LiveId" clId="{BDE79E58-CF9F-41CC-8448-05BBBD3001C6}" dt="2020-05-28T07:35:16.068" v="3246" actId="1076"/>
          <ac:spMkLst>
            <pc:docMk/>
            <pc:sldMk cId="0" sldId="269"/>
            <ac:spMk id="18" creationId="{FAEC4D3C-7704-4531-A12F-AB45200C2647}"/>
          </ac:spMkLst>
        </pc:spChg>
        <pc:spChg chg="add mod">
          <ac:chgData name="Trenny Mongar" userId="f3235382a4a7a8bc" providerId="LiveId" clId="{BDE79E58-CF9F-41CC-8448-05BBBD3001C6}" dt="2020-05-28T08:18:43.563" v="3471" actId="1076"/>
          <ac:spMkLst>
            <pc:docMk/>
            <pc:sldMk cId="0" sldId="269"/>
            <ac:spMk id="19" creationId="{BAA8FE88-2234-4B39-95AE-CEAFC5E01945}"/>
          </ac:spMkLst>
        </pc:spChg>
        <pc:spChg chg="add del mod">
          <ac:chgData name="Trenny Mongar" userId="f3235382a4a7a8bc" providerId="LiveId" clId="{BDE79E58-CF9F-41CC-8448-05BBBD3001C6}" dt="2020-05-28T07:33:19.366" v="3223"/>
          <ac:spMkLst>
            <pc:docMk/>
            <pc:sldMk cId="0" sldId="269"/>
            <ac:spMk id="20" creationId="{69A44CDC-78B0-422F-B743-6F2F54F20802}"/>
          </ac:spMkLst>
        </pc:spChg>
        <pc:spChg chg="add mod">
          <ac:chgData name="Trenny Mongar" userId="f3235382a4a7a8bc" providerId="LiveId" clId="{BDE79E58-CF9F-41CC-8448-05BBBD3001C6}" dt="2020-05-28T08:18:37.699" v="3470" actId="1076"/>
          <ac:spMkLst>
            <pc:docMk/>
            <pc:sldMk cId="0" sldId="269"/>
            <ac:spMk id="21" creationId="{0A94A086-308D-422E-A55B-B813DC2757AA}"/>
          </ac:spMkLst>
        </pc:spChg>
        <pc:spChg chg="add mod">
          <ac:chgData name="Trenny Mongar" userId="f3235382a4a7a8bc" providerId="LiveId" clId="{BDE79E58-CF9F-41CC-8448-05BBBD3001C6}" dt="2020-05-28T08:18:15.687" v="3467" actId="1076"/>
          <ac:spMkLst>
            <pc:docMk/>
            <pc:sldMk cId="0" sldId="269"/>
            <ac:spMk id="22" creationId="{9EE07D4A-EC50-4791-96F9-C03B9F96BF42}"/>
          </ac:spMkLst>
        </pc:spChg>
        <pc:spChg chg="add mod">
          <ac:chgData name="Trenny Mongar" userId="f3235382a4a7a8bc" providerId="LiveId" clId="{BDE79E58-CF9F-41CC-8448-05BBBD3001C6}" dt="2020-05-28T08:18:23.758" v="3468" actId="1076"/>
          <ac:spMkLst>
            <pc:docMk/>
            <pc:sldMk cId="0" sldId="269"/>
            <ac:spMk id="23" creationId="{77590937-1427-43AB-9E3E-8A19D709AFBD}"/>
          </ac:spMkLst>
        </pc:spChg>
        <pc:spChg chg="mod">
          <ac:chgData name="Trenny Mongar" userId="f3235382a4a7a8bc" providerId="LiveId" clId="{BDE79E58-CF9F-41CC-8448-05BBBD3001C6}" dt="2020-05-28T08:04:05.560" v="3419" actId="1076"/>
          <ac:spMkLst>
            <pc:docMk/>
            <pc:sldMk cId="0" sldId="269"/>
            <ac:spMk id="28" creationId="{00000000-0000-0000-0000-000000000000}"/>
          </ac:spMkLst>
        </pc:spChg>
        <pc:spChg chg="mod">
          <ac:chgData name="Trenny Mongar" userId="f3235382a4a7a8bc" providerId="LiveId" clId="{BDE79E58-CF9F-41CC-8448-05BBBD3001C6}" dt="2020-05-28T05:48:57.205" v="2374" actId="164"/>
          <ac:spMkLst>
            <pc:docMk/>
            <pc:sldMk cId="0" sldId="269"/>
            <ac:spMk id="29" creationId="{00000000-0000-0000-0000-000000000000}"/>
          </ac:spMkLst>
        </pc:spChg>
        <pc:spChg chg="mod">
          <ac:chgData name="Trenny Mongar" userId="f3235382a4a7a8bc" providerId="LiveId" clId="{BDE79E58-CF9F-41CC-8448-05BBBD3001C6}" dt="2020-05-28T05:48:57.205" v="2374" actId="164"/>
          <ac:spMkLst>
            <pc:docMk/>
            <pc:sldMk cId="0" sldId="269"/>
            <ac:spMk id="30" creationId="{00000000-0000-0000-0000-000000000000}"/>
          </ac:spMkLst>
        </pc:spChg>
        <pc:spChg chg="mod">
          <ac:chgData name="Trenny Mongar" userId="f3235382a4a7a8bc" providerId="LiveId" clId="{BDE79E58-CF9F-41CC-8448-05BBBD3001C6}" dt="2020-05-28T05:48:57.205" v="2374" actId="164"/>
          <ac:spMkLst>
            <pc:docMk/>
            <pc:sldMk cId="0" sldId="269"/>
            <ac:spMk id="32" creationId="{00000000-0000-0000-0000-000000000000}"/>
          </ac:spMkLst>
        </pc:spChg>
        <pc:spChg chg="mod">
          <ac:chgData name="Trenny Mongar" userId="f3235382a4a7a8bc" providerId="LiveId" clId="{BDE79E58-CF9F-41CC-8448-05BBBD3001C6}" dt="2020-05-28T05:48:57.205" v="2374" actId="164"/>
          <ac:spMkLst>
            <pc:docMk/>
            <pc:sldMk cId="0" sldId="269"/>
            <ac:spMk id="33" creationId="{00000000-0000-0000-0000-000000000000}"/>
          </ac:spMkLst>
        </pc:spChg>
        <pc:spChg chg="mod">
          <ac:chgData name="Trenny Mongar" userId="f3235382a4a7a8bc" providerId="LiveId" clId="{BDE79E58-CF9F-41CC-8448-05BBBD3001C6}" dt="2020-05-28T05:48:57.205" v="2374" actId="164"/>
          <ac:spMkLst>
            <pc:docMk/>
            <pc:sldMk cId="0" sldId="269"/>
            <ac:spMk id="34" creationId="{00000000-0000-0000-0000-000000000000}"/>
          </ac:spMkLst>
        </pc:spChg>
        <pc:spChg chg="mod">
          <ac:chgData name="Trenny Mongar" userId="f3235382a4a7a8bc" providerId="LiveId" clId="{BDE79E58-CF9F-41CC-8448-05BBBD3001C6}" dt="2020-05-28T05:48:57.205" v="2374" actId="164"/>
          <ac:spMkLst>
            <pc:docMk/>
            <pc:sldMk cId="0" sldId="269"/>
            <ac:spMk id="35" creationId="{00000000-0000-0000-0000-000000000000}"/>
          </ac:spMkLst>
        </pc:spChg>
        <pc:spChg chg="mod">
          <ac:chgData name="Trenny Mongar" userId="f3235382a4a7a8bc" providerId="LiveId" clId="{BDE79E58-CF9F-41CC-8448-05BBBD3001C6}" dt="2020-05-28T05:48:57.205" v="2374" actId="164"/>
          <ac:spMkLst>
            <pc:docMk/>
            <pc:sldMk cId="0" sldId="269"/>
            <ac:spMk id="36" creationId="{00000000-0000-0000-0000-000000000000}"/>
          </ac:spMkLst>
        </pc:spChg>
        <pc:spChg chg="mod">
          <ac:chgData name="Trenny Mongar" userId="f3235382a4a7a8bc" providerId="LiveId" clId="{BDE79E58-CF9F-41CC-8448-05BBBD3001C6}" dt="2020-05-28T07:25:44.133" v="3155" actId="1076"/>
          <ac:spMkLst>
            <pc:docMk/>
            <pc:sldMk cId="0" sldId="269"/>
            <ac:spMk id="37" creationId="{00000000-0000-0000-0000-000000000000}"/>
          </ac:spMkLst>
        </pc:spChg>
        <pc:spChg chg="mod">
          <ac:chgData name="Trenny Mongar" userId="f3235382a4a7a8bc" providerId="LiveId" clId="{BDE79E58-CF9F-41CC-8448-05BBBD3001C6}" dt="2020-05-28T05:48:57.205" v="2374" actId="164"/>
          <ac:spMkLst>
            <pc:docMk/>
            <pc:sldMk cId="0" sldId="269"/>
            <ac:spMk id="38" creationId="{00000000-0000-0000-0000-000000000000}"/>
          </ac:spMkLst>
        </pc:spChg>
        <pc:spChg chg="mod">
          <ac:chgData name="Trenny Mongar" userId="f3235382a4a7a8bc" providerId="LiveId" clId="{BDE79E58-CF9F-41CC-8448-05BBBD3001C6}" dt="2020-05-28T05:48:57.205" v="2374" actId="164"/>
          <ac:spMkLst>
            <pc:docMk/>
            <pc:sldMk cId="0" sldId="269"/>
            <ac:spMk id="39" creationId="{00000000-0000-0000-0000-000000000000}"/>
          </ac:spMkLst>
        </pc:spChg>
        <pc:spChg chg="mod">
          <ac:chgData name="Trenny Mongar" userId="f3235382a4a7a8bc" providerId="LiveId" clId="{BDE79E58-CF9F-41CC-8448-05BBBD3001C6}" dt="2020-05-28T05:48:57.205" v="2374" actId="164"/>
          <ac:spMkLst>
            <pc:docMk/>
            <pc:sldMk cId="0" sldId="269"/>
            <ac:spMk id="40" creationId="{00000000-0000-0000-0000-000000000000}"/>
          </ac:spMkLst>
        </pc:spChg>
        <pc:spChg chg="mod">
          <ac:chgData name="Trenny Mongar" userId="f3235382a4a7a8bc" providerId="LiveId" clId="{BDE79E58-CF9F-41CC-8448-05BBBD3001C6}" dt="2020-05-28T05:48:57.205" v="2374" actId="164"/>
          <ac:spMkLst>
            <pc:docMk/>
            <pc:sldMk cId="0" sldId="269"/>
            <ac:spMk id="41" creationId="{00000000-0000-0000-0000-000000000000}"/>
          </ac:spMkLst>
        </pc:spChg>
        <pc:spChg chg="mod">
          <ac:chgData name="Trenny Mongar" userId="f3235382a4a7a8bc" providerId="LiveId" clId="{BDE79E58-CF9F-41CC-8448-05BBBD3001C6}" dt="2020-05-28T05:48:57.205" v="2374" actId="164"/>
          <ac:spMkLst>
            <pc:docMk/>
            <pc:sldMk cId="0" sldId="269"/>
            <ac:spMk id="42" creationId="{00000000-0000-0000-0000-000000000000}"/>
          </ac:spMkLst>
        </pc:spChg>
        <pc:spChg chg="mod">
          <ac:chgData name="Trenny Mongar" userId="f3235382a4a7a8bc" providerId="LiveId" clId="{BDE79E58-CF9F-41CC-8448-05BBBD3001C6}" dt="2020-05-28T05:48:57.205" v="2374" actId="164"/>
          <ac:spMkLst>
            <pc:docMk/>
            <pc:sldMk cId="0" sldId="269"/>
            <ac:spMk id="43" creationId="{00000000-0000-0000-0000-000000000000}"/>
          </ac:spMkLst>
        </pc:spChg>
        <pc:spChg chg="mod">
          <ac:chgData name="Trenny Mongar" userId="f3235382a4a7a8bc" providerId="LiveId" clId="{BDE79E58-CF9F-41CC-8448-05BBBD3001C6}" dt="2020-05-28T05:48:57.205" v="2374" actId="164"/>
          <ac:spMkLst>
            <pc:docMk/>
            <pc:sldMk cId="0" sldId="269"/>
            <ac:spMk id="44" creationId="{00000000-0000-0000-0000-000000000000}"/>
          </ac:spMkLst>
        </pc:spChg>
        <pc:spChg chg="mod">
          <ac:chgData name="Trenny Mongar" userId="f3235382a4a7a8bc" providerId="LiveId" clId="{BDE79E58-CF9F-41CC-8448-05BBBD3001C6}" dt="2020-05-28T05:48:57.205" v="2374" actId="164"/>
          <ac:spMkLst>
            <pc:docMk/>
            <pc:sldMk cId="0" sldId="269"/>
            <ac:spMk id="45" creationId="{00000000-0000-0000-0000-000000000000}"/>
          </ac:spMkLst>
        </pc:spChg>
        <pc:spChg chg="mod">
          <ac:chgData name="Trenny Mongar" userId="f3235382a4a7a8bc" providerId="LiveId" clId="{BDE79E58-CF9F-41CC-8448-05BBBD3001C6}" dt="2020-05-28T05:49:52.963" v="2386" actId="1076"/>
          <ac:spMkLst>
            <pc:docMk/>
            <pc:sldMk cId="0" sldId="269"/>
            <ac:spMk id="46" creationId="{00000000-0000-0000-0000-000000000000}"/>
          </ac:spMkLst>
        </pc:spChg>
        <pc:spChg chg="mod">
          <ac:chgData name="Trenny Mongar" userId="f3235382a4a7a8bc" providerId="LiveId" clId="{BDE79E58-CF9F-41CC-8448-05BBBD3001C6}" dt="2020-05-28T07:23:14.431" v="3111" actId="1076"/>
          <ac:spMkLst>
            <pc:docMk/>
            <pc:sldMk cId="0" sldId="269"/>
            <ac:spMk id="47" creationId="{00000000-0000-0000-0000-000000000000}"/>
          </ac:spMkLst>
        </pc:spChg>
        <pc:spChg chg="mod">
          <ac:chgData name="Trenny Mongar" userId="f3235382a4a7a8bc" providerId="LiveId" clId="{BDE79E58-CF9F-41CC-8448-05BBBD3001C6}" dt="2020-05-28T05:48:57.205" v="2374" actId="164"/>
          <ac:spMkLst>
            <pc:docMk/>
            <pc:sldMk cId="0" sldId="269"/>
            <ac:spMk id="48" creationId="{00000000-0000-0000-0000-000000000000}"/>
          </ac:spMkLst>
        </pc:spChg>
        <pc:spChg chg="mod">
          <ac:chgData name="Trenny Mongar" userId="f3235382a4a7a8bc" providerId="LiveId" clId="{BDE79E58-CF9F-41CC-8448-05BBBD3001C6}" dt="2020-05-28T05:48:57.205" v="2374" actId="164"/>
          <ac:spMkLst>
            <pc:docMk/>
            <pc:sldMk cId="0" sldId="269"/>
            <ac:spMk id="49" creationId="{00000000-0000-0000-0000-000000000000}"/>
          </ac:spMkLst>
        </pc:spChg>
        <pc:spChg chg="mod">
          <ac:chgData name="Trenny Mongar" userId="f3235382a4a7a8bc" providerId="LiveId" clId="{BDE79E58-CF9F-41CC-8448-05BBBD3001C6}" dt="2020-05-28T05:48:57.205" v="2374" actId="164"/>
          <ac:spMkLst>
            <pc:docMk/>
            <pc:sldMk cId="0" sldId="269"/>
            <ac:spMk id="50" creationId="{00000000-0000-0000-0000-000000000000}"/>
          </ac:spMkLst>
        </pc:spChg>
        <pc:spChg chg="mod">
          <ac:chgData name="Trenny Mongar" userId="f3235382a4a7a8bc" providerId="LiveId" clId="{BDE79E58-CF9F-41CC-8448-05BBBD3001C6}" dt="2020-05-28T05:48:57.205" v="2374" actId="164"/>
          <ac:spMkLst>
            <pc:docMk/>
            <pc:sldMk cId="0" sldId="269"/>
            <ac:spMk id="51" creationId="{00000000-0000-0000-0000-000000000000}"/>
          </ac:spMkLst>
        </pc:spChg>
        <pc:spChg chg="mod">
          <ac:chgData name="Trenny Mongar" userId="f3235382a4a7a8bc" providerId="LiveId" clId="{BDE79E58-CF9F-41CC-8448-05BBBD3001C6}" dt="2020-05-28T05:48:57.205" v="2374" actId="164"/>
          <ac:spMkLst>
            <pc:docMk/>
            <pc:sldMk cId="0" sldId="269"/>
            <ac:spMk id="52" creationId="{00000000-0000-0000-0000-000000000000}"/>
          </ac:spMkLst>
        </pc:spChg>
        <pc:spChg chg="mod ord">
          <ac:chgData name="Trenny Mongar" userId="f3235382a4a7a8bc" providerId="LiveId" clId="{BDE79E58-CF9F-41CC-8448-05BBBD3001C6}" dt="2020-05-28T08:19:30.441" v="3475" actId="167"/>
          <ac:spMkLst>
            <pc:docMk/>
            <pc:sldMk cId="0" sldId="269"/>
            <ac:spMk id="53" creationId="{00000000-0000-0000-0000-000000000000}"/>
          </ac:spMkLst>
        </pc:spChg>
        <pc:spChg chg="mod">
          <ac:chgData name="Trenny Mongar" userId="f3235382a4a7a8bc" providerId="LiveId" clId="{BDE79E58-CF9F-41CC-8448-05BBBD3001C6}" dt="2020-05-28T05:48:57.205" v="2374" actId="164"/>
          <ac:spMkLst>
            <pc:docMk/>
            <pc:sldMk cId="0" sldId="269"/>
            <ac:spMk id="54" creationId="{00000000-0000-0000-0000-000000000000}"/>
          </ac:spMkLst>
        </pc:spChg>
        <pc:spChg chg="add mod">
          <ac:chgData name="Trenny Mongar" userId="f3235382a4a7a8bc" providerId="LiveId" clId="{BDE79E58-CF9F-41CC-8448-05BBBD3001C6}" dt="2020-05-28T08:19:54.445" v="3478" actId="1076"/>
          <ac:spMkLst>
            <pc:docMk/>
            <pc:sldMk cId="0" sldId="269"/>
            <ac:spMk id="55" creationId="{9AEC59E7-D28B-4619-8B39-3C6363A4CF50}"/>
          </ac:spMkLst>
        </pc:spChg>
        <pc:spChg chg="mod">
          <ac:chgData name="Trenny Mongar" userId="f3235382a4a7a8bc" providerId="LiveId" clId="{BDE79E58-CF9F-41CC-8448-05BBBD3001C6}" dt="2020-05-28T05:48:57.205" v="2374" actId="164"/>
          <ac:spMkLst>
            <pc:docMk/>
            <pc:sldMk cId="0" sldId="269"/>
            <ac:spMk id="56" creationId="{00000000-0000-0000-0000-000000000000}"/>
          </ac:spMkLst>
        </pc:spChg>
        <pc:spChg chg="mod">
          <ac:chgData name="Trenny Mongar" userId="f3235382a4a7a8bc" providerId="LiveId" clId="{BDE79E58-CF9F-41CC-8448-05BBBD3001C6}" dt="2020-05-28T05:48:57.205" v="2374" actId="164"/>
          <ac:spMkLst>
            <pc:docMk/>
            <pc:sldMk cId="0" sldId="269"/>
            <ac:spMk id="57" creationId="{00000000-0000-0000-0000-000000000000}"/>
          </ac:spMkLst>
        </pc:spChg>
        <pc:spChg chg="mod">
          <ac:chgData name="Trenny Mongar" userId="f3235382a4a7a8bc" providerId="LiveId" clId="{BDE79E58-CF9F-41CC-8448-05BBBD3001C6}" dt="2020-05-28T07:25:30.805" v="3152" actId="14100"/>
          <ac:spMkLst>
            <pc:docMk/>
            <pc:sldMk cId="0" sldId="269"/>
            <ac:spMk id="58" creationId="{00000000-0000-0000-0000-000000000000}"/>
          </ac:spMkLst>
        </pc:spChg>
        <pc:spChg chg="mod">
          <ac:chgData name="Trenny Mongar" userId="f3235382a4a7a8bc" providerId="LiveId" clId="{BDE79E58-CF9F-41CC-8448-05BBBD3001C6}" dt="2020-05-28T05:53:58.229" v="2415" actId="1076"/>
          <ac:spMkLst>
            <pc:docMk/>
            <pc:sldMk cId="0" sldId="269"/>
            <ac:spMk id="59" creationId="{00000000-0000-0000-0000-000000000000}"/>
          </ac:spMkLst>
        </pc:spChg>
        <pc:spChg chg="mod">
          <ac:chgData name="Trenny Mongar" userId="f3235382a4a7a8bc" providerId="LiveId" clId="{BDE79E58-CF9F-41CC-8448-05BBBD3001C6}" dt="2020-05-28T07:24:34.005" v="3140"/>
          <ac:spMkLst>
            <pc:docMk/>
            <pc:sldMk cId="0" sldId="269"/>
            <ac:spMk id="61" creationId="{33E1947F-001A-43DD-B689-62D8FD6C923D}"/>
          </ac:spMkLst>
        </pc:spChg>
        <pc:spChg chg="mod">
          <ac:chgData name="Trenny Mongar" userId="f3235382a4a7a8bc" providerId="LiveId" clId="{BDE79E58-CF9F-41CC-8448-05BBBD3001C6}" dt="2020-05-28T08:03:21.728" v="3414" actId="1076"/>
          <ac:spMkLst>
            <pc:docMk/>
            <pc:sldMk cId="0" sldId="269"/>
            <ac:spMk id="63" creationId="{1EAF88F3-713A-407F-8753-BCA4FEF92B29}"/>
          </ac:spMkLst>
        </pc:spChg>
        <pc:grpChg chg="add mod">
          <ac:chgData name="Trenny Mongar" userId="f3235382a4a7a8bc" providerId="LiveId" clId="{BDE79E58-CF9F-41CC-8448-05BBBD3001C6}" dt="2020-05-28T08:19:38.226" v="3476" actId="1076"/>
          <ac:grpSpMkLst>
            <pc:docMk/>
            <pc:sldMk cId="0" sldId="269"/>
            <ac:grpSpMk id="5" creationId="{565DEAB2-0184-4909-B533-EE96AA30B0DA}"/>
          </ac:grpSpMkLst>
        </pc:grpChg>
        <pc:grpChg chg="add mod">
          <ac:chgData name="Trenny Mongar" userId="f3235382a4a7a8bc" providerId="LiveId" clId="{BDE79E58-CF9F-41CC-8448-05BBBD3001C6}" dt="2020-05-28T08:19:44.857" v="3477" actId="1076"/>
          <ac:grpSpMkLst>
            <pc:docMk/>
            <pc:sldMk cId="0" sldId="269"/>
            <ac:grpSpMk id="60" creationId="{62AD3981-7CAA-4249-BF53-34DDADBCA7FD}"/>
          </ac:grpSpMkLst>
        </pc:grpChg>
        <pc:picChg chg="add del mod">
          <ac:chgData name="Trenny Mongar" userId="f3235382a4a7a8bc" providerId="LiveId" clId="{BDE79E58-CF9F-41CC-8448-05BBBD3001C6}" dt="2020-05-28T05:53:05.718" v="2404" actId="478"/>
          <ac:picMkLst>
            <pc:docMk/>
            <pc:sldMk cId="0" sldId="269"/>
            <ac:picMk id="7" creationId="{C1AFEA4D-9FB0-4920-97BC-BFA1E09076E4}"/>
          </ac:picMkLst>
        </pc:picChg>
        <pc:picChg chg="add mod">
          <ac:chgData name="Trenny Mongar" userId="f3235382a4a7a8bc" providerId="LiveId" clId="{BDE79E58-CF9F-41CC-8448-05BBBD3001C6}" dt="2020-05-28T08:20:02.053" v="3479" actId="1076"/>
          <ac:picMkLst>
            <pc:docMk/>
            <pc:sldMk cId="0" sldId="269"/>
            <ac:picMk id="9" creationId="{B8E33F87-01F7-43EA-A5C0-953E7C4A371F}"/>
          </ac:picMkLst>
        </pc:picChg>
        <pc:picChg chg="add mod">
          <ac:chgData name="Trenny Mongar" userId="f3235382a4a7a8bc" providerId="LiveId" clId="{BDE79E58-CF9F-41CC-8448-05BBBD3001C6}" dt="2020-05-28T08:18:32.929" v="3469" actId="1076"/>
          <ac:picMkLst>
            <pc:docMk/>
            <pc:sldMk cId="0" sldId="269"/>
            <ac:picMk id="11" creationId="{4F462CCC-78CD-4F45-9BA3-B23F6BA95013}"/>
          </ac:picMkLst>
        </pc:picChg>
        <pc:picChg chg="add mod">
          <ac:chgData name="Trenny Mongar" userId="f3235382a4a7a8bc" providerId="LiveId" clId="{BDE79E58-CF9F-41CC-8448-05BBBD3001C6}" dt="2020-05-28T07:34:09.723" v="3231" actId="1076"/>
          <ac:picMkLst>
            <pc:docMk/>
            <pc:sldMk cId="0" sldId="269"/>
            <ac:picMk id="13" creationId="{1FB1B884-AC81-45AF-8DCC-8C4814190349}"/>
          </ac:picMkLst>
        </pc:picChg>
        <pc:picChg chg="add mod">
          <ac:chgData name="Trenny Mongar" userId="f3235382a4a7a8bc" providerId="LiveId" clId="{BDE79E58-CF9F-41CC-8448-05BBBD3001C6}" dt="2020-05-28T08:18:08.385" v="3466" actId="1076"/>
          <ac:picMkLst>
            <pc:docMk/>
            <pc:sldMk cId="0" sldId="269"/>
            <ac:picMk id="15" creationId="{FE3C51F4-BF1C-4E98-BA2C-BADD7C6743B2}"/>
          </ac:picMkLst>
        </pc:picChg>
        <pc:picChg chg="del mod">
          <ac:chgData name="Trenny Mongar" userId="f3235382a4a7a8bc" providerId="LiveId" clId="{BDE79E58-CF9F-41CC-8448-05BBBD3001C6}" dt="2020-05-28T05:50:11.619" v="2391" actId="478"/>
          <ac:picMkLst>
            <pc:docMk/>
            <pc:sldMk cId="0" sldId="269"/>
            <ac:picMk id="62" creationId="{6160BEDD-1901-41E6-A4AE-BDA536A45A17}"/>
          </ac:picMkLst>
        </pc:picChg>
        <pc:cxnChg chg="mod">
          <ac:chgData name="Trenny Mongar" userId="f3235382a4a7a8bc" providerId="LiveId" clId="{BDE79E58-CF9F-41CC-8448-05BBBD3001C6}" dt="2020-05-28T07:24:34.005" v="3140"/>
          <ac:cxnSpMkLst>
            <pc:docMk/>
            <pc:sldMk cId="0" sldId="269"/>
            <ac:cxnSpMk id="64" creationId="{01C6CBD1-FC73-4C0A-ACAF-CDD06BB4F54B}"/>
          </ac:cxnSpMkLst>
        </pc:cxnChg>
      </pc:sldChg>
      <pc:sldChg chg="addSp delSp modSp add del mod">
        <pc:chgData name="Trenny Mongar" userId="f3235382a4a7a8bc" providerId="LiveId" clId="{BDE79E58-CF9F-41CC-8448-05BBBD3001C6}" dt="2020-05-28T05:12:38.524" v="2028" actId="2696"/>
        <pc:sldMkLst>
          <pc:docMk/>
          <pc:sldMk cId="3315527703" sldId="270"/>
        </pc:sldMkLst>
        <pc:spChg chg="del mod">
          <ac:chgData name="Trenny Mongar" userId="f3235382a4a7a8bc" providerId="LiveId" clId="{BDE79E58-CF9F-41CC-8448-05BBBD3001C6}" dt="2020-05-28T02:46:06.505" v="928" actId="478"/>
          <ac:spMkLst>
            <pc:docMk/>
            <pc:sldMk cId="3315527703" sldId="270"/>
            <ac:spMk id="2" creationId="{00000000-0000-0000-0000-000000000000}"/>
          </ac:spMkLst>
        </pc:spChg>
        <pc:spChg chg="del">
          <ac:chgData name="Trenny Mongar" userId="f3235382a4a7a8bc" providerId="LiveId" clId="{BDE79E58-CF9F-41CC-8448-05BBBD3001C6}" dt="2020-05-28T02:45:57.645" v="921" actId="478"/>
          <ac:spMkLst>
            <pc:docMk/>
            <pc:sldMk cId="3315527703" sldId="270"/>
            <ac:spMk id="4" creationId="{00000000-0000-0000-0000-000000000000}"/>
          </ac:spMkLst>
        </pc:spChg>
        <pc:spChg chg="del mod">
          <ac:chgData name="Trenny Mongar" userId="f3235382a4a7a8bc" providerId="LiveId" clId="{BDE79E58-CF9F-41CC-8448-05BBBD3001C6}" dt="2020-05-28T02:45:50.864" v="917" actId="478"/>
          <ac:spMkLst>
            <pc:docMk/>
            <pc:sldMk cId="3315527703" sldId="270"/>
            <ac:spMk id="6" creationId="{00000000-0000-0000-0000-000000000000}"/>
          </ac:spMkLst>
        </pc:spChg>
        <pc:spChg chg="del">
          <ac:chgData name="Trenny Mongar" userId="f3235382a4a7a8bc" providerId="LiveId" clId="{BDE79E58-CF9F-41CC-8448-05BBBD3001C6}" dt="2020-05-28T02:45:56.129" v="920" actId="478"/>
          <ac:spMkLst>
            <pc:docMk/>
            <pc:sldMk cId="3315527703" sldId="270"/>
            <ac:spMk id="11" creationId="{00000000-0000-0000-0000-000000000000}"/>
          </ac:spMkLst>
        </pc:spChg>
        <pc:spChg chg="del">
          <ac:chgData name="Trenny Mongar" userId="f3235382a4a7a8bc" providerId="LiveId" clId="{BDE79E58-CF9F-41CC-8448-05BBBD3001C6}" dt="2020-05-28T02:34:52.363" v="854" actId="478"/>
          <ac:spMkLst>
            <pc:docMk/>
            <pc:sldMk cId="3315527703" sldId="270"/>
            <ac:spMk id="15" creationId="{00000000-0000-0000-0000-000000000000}"/>
          </ac:spMkLst>
        </pc:spChg>
        <pc:spChg chg="del">
          <ac:chgData name="Trenny Mongar" userId="f3235382a4a7a8bc" providerId="LiveId" clId="{BDE79E58-CF9F-41CC-8448-05BBBD3001C6}" dt="2020-05-28T02:46:05.730" v="927" actId="478"/>
          <ac:spMkLst>
            <pc:docMk/>
            <pc:sldMk cId="3315527703" sldId="270"/>
            <ac:spMk id="18" creationId="{00000000-0000-0000-0000-000000000000}"/>
          </ac:spMkLst>
        </pc:spChg>
        <pc:spChg chg="del">
          <ac:chgData name="Trenny Mongar" userId="f3235382a4a7a8bc" providerId="LiveId" clId="{BDE79E58-CF9F-41CC-8448-05BBBD3001C6}" dt="2020-05-28T02:46:04.282" v="925" actId="478"/>
          <ac:spMkLst>
            <pc:docMk/>
            <pc:sldMk cId="3315527703" sldId="270"/>
            <ac:spMk id="21" creationId="{00000000-0000-0000-0000-000000000000}"/>
          </ac:spMkLst>
        </pc:spChg>
        <pc:spChg chg="del">
          <ac:chgData name="Trenny Mongar" userId="f3235382a4a7a8bc" providerId="LiveId" clId="{BDE79E58-CF9F-41CC-8448-05BBBD3001C6}" dt="2020-05-28T02:46:05.031" v="926" actId="478"/>
          <ac:spMkLst>
            <pc:docMk/>
            <pc:sldMk cId="3315527703" sldId="270"/>
            <ac:spMk id="25" creationId="{00000000-0000-0000-0000-000000000000}"/>
          </ac:spMkLst>
        </pc:spChg>
        <pc:spChg chg="del">
          <ac:chgData name="Trenny Mongar" userId="f3235382a4a7a8bc" providerId="LiveId" clId="{BDE79E58-CF9F-41CC-8448-05BBBD3001C6}" dt="2020-05-28T02:34:49.738" v="853" actId="478"/>
          <ac:spMkLst>
            <pc:docMk/>
            <pc:sldMk cId="3315527703" sldId="270"/>
            <ac:spMk id="28" creationId="{00000000-0000-0000-0000-000000000000}"/>
          </ac:spMkLst>
        </pc:spChg>
        <pc:spChg chg="add del">
          <ac:chgData name="Trenny Mongar" userId="f3235382a4a7a8bc" providerId="LiveId" clId="{BDE79E58-CF9F-41CC-8448-05BBBD3001C6}" dt="2020-05-28T02:39:19.575" v="882" actId="478"/>
          <ac:spMkLst>
            <pc:docMk/>
            <pc:sldMk cId="3315527703" sldId="270"/>
            <ac:spMk id="29" creationId="{DB2F4D67-A9D1-42FF-80FC-9B2254389263}"/>
          </ac:spMkLst>
        </pc:spChg>
        <pc:spChg chg="add mod">
          <ac:chgData name="Trenny Mongar" userId="f3235382a4a7a8bc" providerId="LiveId" clId="{BDE79E58-CF9F-41CC-8448-05BBBD3001C6}" dt="2020-05-28T02:46:43.252" v="935" actId="1076"/>
          <ac:spMkLst>
            <pc:docMk/>
            <pc:sldMk cId="3315527703" sldId="270"/>
            <ac:spMk id="30" creationId="{C25FCD88-7B15-4561-B4CD-BB315F03DE5B}"/>
          </ac:spMkLst>
        </pc:spChg>
        <pc:spChg chg="del">
          <ac:chgData name="Trenny Mongar" userId="f3235382a4a7a8bc" providerId="LiveId" clId="{BDE79E58-CF9F-41CC-8448-05BBBD3001C6}" dt="2020-05-28T02:24:02.147" v="729" actId="478"/>
          <ac:spMkLst>
            <pc:docMk/>
            <pc:sldMk cId="3315527703" sldId="270"/>
            <ac:spMk id="33" creationId="{00000000-0000-0000-0000-000000000000}"/>
          </ac:spMkLst>
        </pc:spChg>
        <pc:spChg chg="add del mod">
          <ac:chgData name="Trenny Mongar" userId="f3235382a4a7a8bc" providerId="LiveId" clId="{BDE79E58-CF9F-41CC-8448-05BBBD3001C6}" dt="2020-05-28T02:46:17.289" v="930" actId="21"/>
          <ac:spMkLst>
            <pc:docMk/>
            <pc:sldMk cId="3315527703" sldId="270"/>
            <ac:spMk id="34" creationId="{BE1ACA31-2D1A-4A6A-998C-E89C4CDC5B06}"/>
          </ac:spMkLst>
        </pc:spChg>
        <pc:spChg chg="del">
          <ac:chgData name="Trenny Mongar" userId="f3235382a4a7a8bc" providerId="LiveId" clId="{BDE79E58-CF9F-41CC-8448-05BBBD3001C6}" dt="2020-05-28T02:46:03.338" v="924" actId="478"/>
          <ac:spMkLst>
            <pc:docMk/>
            <pc:sldMk cId="3315527703" sldId="270"/>
            <ac:spMk id="35" creationId="{00000000-0000-0000-0000-000000000000}"/>
          </ac:spMkLst>
        </pc:spChg>
        <pc:spChg chg="mod">
          <ac:chgData name="Trenny Mongar" userId="f3235382a4a7a8bc" providerId="LiveId" clId="{BDE79E58-CF9F-41CC-8448-05BBBD3001C6}" dt="2020-05-28T02:22:27.065" v="701"/>
          <ac:spMkLst>
            <pc:docMk/>
            <pc:sldMk cId="3315527703" sldId="270"/>
            <ac:spMk id="36" creationId="{7A16E43F-4906-4081-9894-82127579B25F}"/>
          </ac:spMkLst>
        </pc:spChg>
        <pc:spChg chg="del mod">
          <ac:chgData name="Trenny Mongar" userId="f3235382a4a7a8bc" providerId="LiveId" clId="{BDE79E58-CF9F-41CC-8448-05BBBD3001C6}" dt="2020-05-28T02:46:02.501" v="923" actId="21"/>
          <ac:spMkLst>
            <pc:docMk/>
            <pc:sldMk cId="3315527703" sldId="270"/>
            <ac:spMk id="37" creationId="{00000000-0000-0000-0000-000000000000}"/>
          </ac:spMkLst>
        </pc:spChg>
        <pc:spChg chg="del mod">
          <ac:chgData name="Trenny Mongar" userId="f3235382a4a7a8bc" providerId="LiveId" clId="{BDE79E58-CF9F-41CC-8448-05BBBD3001C6}" dt="2020-05-28T02:44:08.099" v="908" actId="478"/>
          <ac:spMkLst>
            <pc:docMk/>
            <pc:sldMk cId="3315527703" sldId="270"/>
            <ac:spMk id="39" creationId="{00000000-0000-0000-0000-000000000000}"/>
          </ac:spMkLst>
        </pc:spChg>
        <pc:spChg chg="del mod">
          <ac:chgData name="Trenny Mongar" userId="f3235382a4a7a8bc" providerId="LiveId" clId="{BDE79E58-CF9F-41CC-8448-05BBBD3001C6}" dt="2020-05-28T02:45:51.907" v="918" actId="478"/>
          <ac:spMkLst>
            <pc:docMk/>
            <pc:sldMk cId="3315527703" sldId="270"/>
            <ac:spMk id="44" creationId="{00000000-0000-0000-0000-000000000000}"/>
          </ac:spMkLst>
        </pc:spChg>
        <pc:spChg chg="del mod">
          <ac:chgData name="Trenny Mongar" userId="f3235382a4a7a8bc" providerId="LiveId" clId="{BDE79E58-CF9F-41CC-8448-05BBBD3001C6}" dt="2020-05-28T02:35:44.773" v="864" actId="478"/>
          <ac:spMkLst>
            <pc:docMk/>
            <pc:sldMk cId="3315527703" sldId="270"/>
            <ac:spMk id="45" creationId="{00000000-0000-0000-0000-000000000000}"/>
          </ac:spMkLst>
        </pc:spChg>
        <pc:spChg chg="del">
          <ac:chgData name="Trenny Mongar" userId="f3235382a4a7a8bc" providerId="LiveId" clId="{BDE79E58-CF9F-41CC-8448-05BBBD3001C6}" dt="2020-05-28T02:45:53.653" v="919" actId="478"/>
          <ac:spMkLst>
            <pc:docMk/>
            <pc:sldMk cId="3315527703" sldId="270"/>
            <ac:spMk id="54" creationId="{00000000-0000-0000-0000-000000000000}"/>
          </ac:spMkLst>
        </pc:spChg>
        <pc:spChg chg="del">
          <ac:chgData name="Trenny Mongar" userId="f3235382a4a7a8bc" providerId="LiveId" clId="{BDE79E58-CF9F-41CC-8448-05BBBD3001C6}" dt="2020-05-28T02:35:03.433" v="856" actId="478"/>
          <ac:spMkLst>
            <pc:docMk/>
            <pc:sldMk cId="3315527703" sldId="270"/>
            <ac:spMk id="56" creationId="{00000000-0000-0000-0000-000000000000}"/>
          </ac:spMkLst>
        </pc:spChg>
        <pc:spChg chg="del">
          <ac:chgData name="Trenny Mongar" userId="f3235382a4a7a8bc" providerId="LiveId" clId="{BDE79E58-CF9F-41CC-8448-05BBBD3001C6}" dt="2020-05-28T02:34:54.945" v="855" actId="478"/>
          <ac:spMkLst>
            <pc:docMk/>
            <pc:sldMk cId="3315527703" sldId="270"/>
            <ac:spMk id="62" creationId="{00000000-0000-0000-0000-000000000000}"/>
          </ac:spMkLst>
        </pc:spChg>
        <pc:spChg chg="add mod ord">
          <ac:chgData name="Trenny Mongar" userId="f3235382a4a7a8bc" providerId="LiveId" clId="{BDE79E58-CF9F-41CC-8448-05BBBD3001C6}" dt="2020-05-28T02:44:59.976" v="915" actId="1076"/>
          <ac:spMkLst>
            <pc:docMk/>
            <pc:sldMk cId="3315527703" sldId="270"/>
            <ac:spMk id="63" creationId="{6FF04112-5165-42D8-8616-FDFA39367898}"/>
          </ac:spMkLst>
        </pc:spChg>
        <pc:spChg chg="mod">
          <ac:chgData name="Trenny Mongar" userId="f3235382a4a7a8bc" providerId="LiveId" clId="{BDE79E58-CF9F-41CC-8448-05BBBD3001C6}" dt="2020-05-28T02:36:30.697" v="869" actId="20577"/>
          <ac:spMkLst>
            <pc:docMk/>
            <pc:sldMk cId="3315527703" sldId="270"/>
            <ac:spMk id="75" creationId="{9D9C3D5F-7078-44FB-AADA-892D72AC9EA1}"/>
          </ac:spMkLst>
        </pc:spChg>
        <pc:spChg chg="mod">
          <ac:chgData name="Trenny Mongar" userId="f3235382a4a7a8bc" providerId="LiveId" clId="{BDE79E58-CF9F-41CC-8448-05BBBD3001C6}" dt="2020-05-28T02:46:34.368" v="933" actId="1076"/>
          <ac:spMkLst>
            <pc:docMk/>
            <pc:sldMk cId="3315527703" sldId="270"/>
            <ac:spMk id="76" creationId="{2F76440A-BB9B-4380-9B48-BF7B94E52CDD}"/>
          </ac:spMkLst>
        </pc:spChg>
        <pc:spChg chg="mod">
          <ac:chgData name="Trenny Mongar" userId="f3235382a4a7a8bc" providerId="LiveId" clId="{BDE79E58-CF9F-41CC-8448-05BBBD3001C6}" dt="2020-05-28T02:46:23.593" v="931" actId="1076"/>
          <ac:spMkLst>
            <pc:docMk/>
            <pc:sldMk cId="3315527703" sldId="270"/>
            <ac:spMk id="85" creationId="{83FAF9BC-CEFA-492A-8834-5D2E774422BB}"/>
          </ac:spMkLst>
        </pc:spChg>
        <pc:grpChg chg="mod">
          <ac:chgData name="Trenny Mongar" userId="f3235382a4a7a8bc" providerId="LiveId" clId="{BDE79E58-CF9F-41CC-8448-05BBBD3001C6}" dt="2020-05-28T02:37:04.783" v="875" actId="1076"/>
          <ac:grpSpMkLst>
            <pc:docMk/>
            <pc:sldMk cId="3315527703" sldId="270"/>
            <ac:grpSpMk id="71" creationId="{E8833FE7-CD1D-40FE-9893-990563E22EB1}"/>
          </ac:grpSpMkLst>
        </pc:grpChg>
        <pc:grpChg chg="mod">
          <ac:chgData name="Trenny Mongar" userId="f3235382a4a7a8bc" providerId="LiveId" clId="{BDE79E58-CF9F-41CC-8448-05BBBD3001C6}" dt="2020-05-28T02:46:28.277" v="932" actId="1076"/>
          <ac:grpSpMkLst>
            <pc:docMk/>
            <pc:sldMk cId="3315527703" sldId="270"/>
            <ac:grpSpMk id="77" creationId="{E4F208F2-A577-42F9-AD65-5869C5202482}"/>
          </ac:grpSpMkLst>
        </pc:grpChg>
        <pc:picChg chg="add mod ord">
          <ac:chgData name="Trenny Mongar" userId="f3235382a4a7a8bc" providerId="LiveId" clId="{BDE79E58-CF9F-41CC-8448-05BBBD3001C6}" dt="2020-05-28T04:34:23.425" v="1736" actId="1076"/>
          <ac:picMkLst>
            <pc:docMk/>
            <pc:sldMk cId="3315527703" sldId="270"/>
            <ac:picMk id="17" creationId="{A01AF72A-5FFF-4706-9120-C015C4A937DE}"/>
          </ac:picMkLst>
        </pc:picChg>
        <pc:picChg chg="del">
          <ac:chgData name="Trenny Mongar" userId="f3235382a4a7a8bc" providerId="LiveId" clId="{BDE79E58-CF9F-41CC-8448-05BBBD3001C6}" dt="2020-05-28T02:46:07.352" v="929" actId="478"/>
          <ac:picMkLst>
            <pc:docMk/>
            <pc:sldMk cId="3315527703" sldId="270"/>
            <ac:picMk id="69" creationId="{2BAB876C-7CE2-476E-B2D2-99CD62666D9B}"/>
          </ac:picMkLst>
        </pc:picChg>
      </pc:sldChg>
      <pc:sldChg chg="addSp delSp modSp add mod ord">
        <pc:chgData name="Trenny Mongar" userId="f3235382a4a7a8bc" providerId="LiveId" clId="{BDE79E58-CF9F-41CC-8448-05BBBD3001C6}" dt="2020-05-28T08:39:12.918" v="3521" actId="1076"/>
        <pc:sldMkLst>
          <pc:docMk/>
          <pc:sldMk cId="766146673" sldId="271"/>
        </pc:sldMkLst>
        <pc:spChg chg="ord">
          <ac:chgData name="Trenny Mongar" userId="f3235382a4a7a8bc" providerId="LiveId" clId="{BDE79E58-CF9F-41CC-8448-05BBBD3001C6}" dt="2020-05-28T02:29:30.448" v="805" actId="166"/>
          <ac:spMkLst>
            <pc:docMk/>
            <pc:sldMk cId="766146673" sldId="271"/>
            <ac:spMk id="7" creationId="{00000000-0000-0000-0000-000000000000}"/>
          </ac:spMkLst>
        </pc:spChg>
        <pc:spChg chg="del">
          <ac:chgData name="Trenny Mongar" userId="f3235382a4a7a8bc" providerId="LiveId" clId="{BDE79E58-CF9F-41CC-8448-05BBBD3001C6}" dt="2020-05-28T02:34:27.135" v="851" actId="21"/>
          <ac:spMkLst>
            <pc:docMk/>
            <pc:sldMk cId="766146673" sldId="271"/>
            <ac:spMk id="15" creationId="{00000000-0000-0000-0000-000000000000}"/>
          </ac:spMkLst>
        </pc:spChg>
        <pc:spChg chg="del">
          <ac:chgData name="Trenny Mongar" userId="f3235382a4a7a8bc" providerId="LiveId" clId="{BDE79E58-CF9F-41CC-8448-05BBBD3001C6}" dt="2020-05-28T02:24:41.486" v="758" actId="21"/>
          <ac:spMkLst>
            <pc:docMk/>
            <pc:sldMk cId="766146673" sldId="271"/>
            <ac:spMk id="16" creationId="{00000000-0000-0000-0000-000000000000}"/>
          </ac:spMkLst>
        </pc:spChg>
        <pc:spChg chg="del mod">
          <ac:chgData name="Trenny Mongar" userId="f3235382a4a7a8bc" providerId="LiveId" clId="{BDE79E58-CF9F-41CC-8448-05BBBD3001C6}" dt="2020-05-28T04:44:18.610" v="1812" actId="21"/>
          <ac:spMkLst>
            <pc:docMk/>
            <pc:sldMk cId="766146673" sldId="271"/>
            <ac:spMk id="18" creationId="{00000000-0000-0000-0000-000000000000}"/>
          </ac:spMkLst>
        </pc:spChg>
        <pc:spChg chg="del mod">
          <ac:chgData name="Trenny Mongar" userId="f3235382a4a7a8bc" providerId="LiveId" clId="{BDE79E58-CF9F-41CC-8448-05BBBD3001C6}" dt="2020-05-28T04:44:50.655" v="1815" actId="21"/>
          <ac:spMkLst>
            <pc:docMk/>
            <pc:sldMk cId="766146673" sldId="271"/>
            <ac:spMk id="19" creationId="{00000000-0000-0000-0000-000000000000}"/>
          </ac:spMkLst>
        </pc:spChg>
        <pc:spChg chg="del mod">
          <ac:chgData name="Trenny Mongar" userId="f3235382a4a7a8bc" providerId="LiveId" clId="{BDE79E58-CF9F-41CC-8448-05BBBD3001C6}" dt="2020-05-28T04:45:08.551" v="1818" actId="21"/>
          <ac:spMkLst>
            <pc:docMk/>
            <pc:sldMk cId="766146673" sldId="271"/>
            <ac:spMk id="20" creationId="{00000000-0000-0000-0000-000000000000}"/>
          </ac:spMkLst>
        </pc:spChg>
        <pc:spChg chg="add del mod">
          <ac:chgData name="Trenny Mongar" userId="f3235382a4a7a8bc" providerId="LiveId" clId="{BDE79E58-CF9F-41CC-8448-05BBBD3001C6}" dt="2020-05-28T04:40:40.089" v="1772" actId="21"/>
          <ac:spMkLst>
            <pc:docMk/>
            <pc:sldMk cId="766146673" sldId="271"/>
            <ac:spMk id="24" creationId="{DBE13FB3-63E9-4408-A281-BC744F0EBF17}"/>
          </ac:spMkLst>
        </pc:spChg>
        <pc:spChg chg="del mod">
          <ac:chgData name="Trenny Mongar" userId="f3235382a4a7a8bc" providerId="LiveId" clId="{BDE79E58-CF9F-41CC-8448-05BBBD3001C6}" dt="2020-05-28T04:39:30.686" v="1761" actId="21"/>
          <ac:spMkLst>
            <pc:docMk/>
            <pc:sldMk cId="766146673" sldId="271"/>
            <ac:spMk id="25" creationId="{E1B376F2-BF3B-4BC6-9AED-58D22FC89EFA}"/>
          </ac:spMkLst>
        </pc:spChg>
        <pc:spChg chg="add del mod">
          <ac:chgData name="Trenny Mongar" userId="f3235382a4a7a8bc" providerId="LiveId" clId="{BDE79E58-CF9F-41CC-8448-05BBBD3001C6}" dt="2020-05-28T04:40:07.141" v="1765" actId="21"/>
          <ac:spMkLst>
            <pc:docMk/>
            <pc:sldMk cId="766146673" sldId="271"/>
            <ac:spMk id="30" creationId="{DDD50BF9-96A2-42AC-B12B-8DFF097F2A2A}"/>
          </ac:spMkLst>
        </pc:spChg>
        <pc:spChg chg="add del mod">
          <ac:chgData name="Trenny Mongar" userId="f3235382a4a7a8bc" providerId="LiveId" clId="{BDE79E58-CF9F-41CC-8448-05BBBD3001C6}" dt="2020-05-28T04:42:42.409" v="1795" actId="21"/>
          <ac:spMkLst>
            <pc:docMk/>
            <pc:sldMk cId="766146673" sldId="271"/>
            <ac:spMk id="31" creationId="{7CDE4C6A-2812-48AC-A204-4A3B8A06C835}"/>
          </ac:spMkLst>
        </pc:spChg>
        <pc:spChg chg="del mod">
          <ac:chgData name="Trenny Mongar" userId="f3235382a4a7a8bc" providerId="LiveId" clId="{BDE79E58-CF9F-41CC-8448-05BBBD3001C6}" dt="2020-05-28T02:24:37.579" v="757" actId="21"/>
          <ac:spMkLst>
            <pc:docMk/>
            <pc:sldMk cId="766146673" sldId="271"/>
            <ac:spMk id="32" creationId="{16D98BCE-2C7F-4B50-80F1-110211BD79CA}"/>
          </ac:spMkLst>
        </pc:spChg>
        <pc:spChg chg="add del mod">
          <ac:chgData name="Trenny Mongar" userId="f3235382a4a7a8bc" providerId="LiveId" clId="{BDE79E58-CF9F-41CC-8448-05BBBD3001C6}" dt="2020-05-28T04:43:00.066" v="1798" actId="21"/>
          <ac:spMkLst>
            <pc:docMk/>
            <pc:sldMk cId="766146673" sldId="271"/>
            <ac:spMk id="33" creationId="{84B0DF26-35E4-4C47-8626-1F902899F309}"/>
          </ac:spMkLst>
        </pc:spChg>
        <pc:spChg chg="add del mod">
          <ac:chgData name="Trenny Mongar" userId="f3235382a4a7a8bc" providerId="LiveId" clId="{BDE79E58-CF9F-41CC-8448-05BBBD3001C6}" dt="2020-05-28T04:43:28.367" v="1804" actId="21"/>
          <ac:spMkLst>
            <pc:docMk/>
            <pc:sldMk cId="766146673" sldId="271"/>
            <ac:spMk id="36" creationId="{3CD10F76-919E-4635-BD66-DA07C6C02552}"/>
          </ac:spMkLst>
        </pc:spChg>
        <pc:spChg chg="del mod">
          <ac:chgData name="Trenny Mongar" userId="f3235382a4a7a8bc" providerId="LiveId" clId="{BDE79E58-CF9F-41CC-8448-05BBBD3001C6}" dt="2020-05-28T02:34:20.912" v="850" actId="478"/>
          <ac:spMkLst>
            <pc:docMk/>
            <pc:sldMk cId="766146673" sldId="271"/>
            <ac:spMk id="39" creationId="{E4379010-34F3-48F5-998E-15F5EDE569C9}"/>
          </ac:spMkLst>
        </pc:spChg>
        <pc:spChg chg="del mod">
          <ac:chgData name="Trenny Mongar" userId="f3235382a4a7a8bc" providerId="LiveId" clId="{BDE79E58-CF9F-41CC-8448-05BBBD3001C6}" dt="2020-05-28T02:26:30.448" v="769" actId="21"/>
          <ac:spMkLst>
            <pc:docMk/>
            <pc:sldMk cId="766146673" sldId="271"/>
            <ac:spMk id="40" creationId="{5F0BE929-4B35-46F9-89DC-1B560B3FB163}"/>
          </ac:spMkLst>
        </pc:spChg>
        <pc:spChg chg="del">
          <ac:chgData name="Trenny Mongar" userId="f3235382a4a7a8bc" providerId="LiveId" clId="{BDE79E58-CF9F-41CC-8448-05BBBD3001C6}" dt="2020-05-28T02:26:34.215" v="770" actId="21"/>
          <ac:spMkLst>
            <pc:docMk/>
            <pc:sldMk cId="766146673" sldId="271"/>
            <ac:spMk id="41" creationId="{C8EA2267-7FEC-4CD0-9616-ECDCF1612B48}"/>
          </ac:spMkLst>
        </pc:spChg>
        <pc:spChg chg="add del mod">
          <ac:chgData name="Trenny Mongar" userId="f3235382a4a7a8bc" providerId="LiveId" clId="{BDE79E58-CF9F-41CC-8448-05BBBD3001C6}" dt="2020-05-28T04:40:35.789" v="1771" actId="21"/>
          <ac:spMkLst>
            <pc:docMk/>
            <pc:sldMk cId="766146673" sldId="271"/>
            <ac:spMk id="42" creationId="{D0805D30-7242-45B2-9555-466EEF5E600A}"/>
          </ac:spMkLst>
        </pc:spChg>
        <pc:spChg chg="mod">
          <ac:chgData name="Trenny Mongar" userId="f3235382a4a7a8bc" providerId="LiveId" clId="{BDE79E58-CF9F-41CC-8448-05BBBD3001C6}" dt="2020-05-28T08:38:28.357" v="3515" actId="1076"/>
          <ac:spMkLst>
            <pc:docMk/>
            <pc:sldMk cId="766146673" sldId="271"/>
            <ac:spMk id="48" creationId="{32466F28-F73D-4B47-BF23-B9A760EC010C}"/>
          </ac:spMkLst>
        </pc:spChg>
        <pc:spChg chg="mod ord">
          <ac:chgData name="Trenny Mongar" userId="f3235382a4a7a8bc" providerId="LiveId" clId="{BDE79E58-CF9F-41CC-8448-05BBBD3001C6}" dt="2020-05-28T05:02:33.275" v="1972" actId="1076"/>
          <ac:spMkLst>
            <pc:docMk/>
            <pc:sldMk cId="766146673" sldId="271"/>
            <ac:spMk id="51" creationId="{7B2B6EF1-99B5-4BCF-82A2-3DD4769CF7EA}"/>
          </ac:spMkLst>
        </pc:spChg>
        <pc:spChg chg="add mod ord">
          <ac:chgData name="Trenny Mongar" userId="f3235382a4a7a8bc" providerId="LiveId" clId="{BDE79E58-CF9F-41CC-8448-05BBBD3001C6}" dt="2020-05-28T08:38:47.356" v="3516" actId="1076"/>
          <ac:spMkLst>
            <pc:docMk/>
            <pc:sldMk cId="766146673" sldId="271"/>
            <ac:spMk id="52" creationId="{C0F5E972-4FC2-4A6D-8400-6BE49314A9AE}"/>
          </ac:spMkLst>
        </pc:spChg>
        <pc:spChg chg="add mod">
          <ac:chgData name="Trenny Mongar" userId="f3235382a4a7a8bc" providerId="LiveId" clId="{BDE79E58-CF9F-41CC-8448-05BBBD3001C6}" dt="2020-05-28T08:37:41.221" v="3505" actId="1076"/>
          <ac:spMkLst>
            <pc:docMk/>
            <pc:sldMk cId="766146673" sldId="271"/>
            <ac:spMk id="53" creationId="{73A72D36-54B8-4BC6-BFB0-165DCB0AB091}"/>
          </ac:spMkLst>
        </pc:spChg>
        <pc:spChg chg="add mod">
          <ac:chgData name="Trenny Mongar" userId="f3235382a4a7a8bc" providerId="LiveId" clId="{BDE79E58-CF9F-41CC-8448-05BBBD3001C6}" dt="2020-05-28T08:39:04.330" v="3519" actId="1076"/>
          <ac:spMkLst>
            <pc:docMk/>
            <pc:sldMk cId="766146673" sldId="271"/>
            <ac:spMk id="55" creationId="{8DFB3574-FACA-48BA-9ED6-6F65A021133C}"/>
          </ac:spMkLst>
        </pc:spChg>
        <pc:spChg chg="add mod">
          <ac:chgData name="Trenny Mongar" userId="f3235382a4a7a8bc" providerId="LiveId" clId="{BDE79E58-CF9F-41CC-8448-05BBBD3001C6}" dt="2020-05-28T08:37:49.245" v="3507" actId="1076"/>
          <ac:spMkLst>
            <pc:docMk/>
            <pc:sldMk cId="766146673" sldId="271"/>
            <ac:spMk id="56" creationId="{F23FE5F0-5428-407C-8DF2-E697EF96FEA4}"/>
          </ac:spMkLst>
        </pc:spChg>
        <pc:spChg chg="add mod">
          <ac:chgData name="Trenny Mongar" userId="f3235382a4a7a8bc" providerId="LiveId" clId="{BDE79E58-CF9F-41CC-8448-05BBBD3001C6}" dt="2020-05-28T08:37:57.111" v="3508" actId="1076"/>
          <ac:spMkLst>
            <pc:docMk/>
            <pc:sldMk cId="766146673" sldId="271"/>
            <ac:spMk id="59" creationId="{1821E19E-A09A-4EF5-9E0B-AD938F02E8CD}"/>
          </ac:spMkLst>
        </pc:spChg>
        <pc:spChg chg="add mod">
          <ac:chgData name="Trenny Mongar" userId="f3235382a4a7a8bc" providerId="LiveId" clId="{BDE79E58-CF9F-41CC-8448-05BBBD3001C6}" dt="2020-05-28T08:38:03.404" v="3509" actId="1076"/>
          <ac:spMkLst>
            <pc:docMk/>
            <pc:sldMk cId="766146673" sldId="271"/>
            <ac:spMk id="60" creationId="{8028A904-3CB3-45B2-B286-FACA8B4F54C5}"/>
          </ac:spMkLst>
        </pc:spChg>
        <pc:spChg chg="add mod">
          <ac:chgData name="Trenny Mongar" userId="f3235382a4a7a8bc" providerId="LiveId" clId="{BDE79E58-CF9F-41CC-8448-05BBBD3001C6}" dt="2020-05-28T08:38:08.307" v="3510" actId="1076"/>
          <ac:spMkLst>
            <pc:docMk/>
            <pc:sldMk cId="766146673" sldId="271"/>
            <ac:spMk id="61" creationId="{40B717B7-9FEB-496E-B068-FD3D810142E7}"/>
          </ac:spMkLst>
        </pc:spChg>
        <pc:spChg chg="mod">
          <ac:chgData name="Trenny Mongar" userId="f3235382a4a7a8bc" providerId="LiveId" clId="{BDE79E58-CF9F-41CC-8448-05BBBD3001C6}" dt="2020-05-28T04:53:22.787" v="1890"/>
          <ac:spMkLst>
            <pc:docMk/>
            <pc:sldMk cId="766146673" sldId="271"/>
            <ac:spMk id="63" creationId="{BF317A25-B83D-43E6-BB6D-2DC27741FE65}"/>
          </ac:spMkLst>
        </pc:spChg>
        <pc:spChg chg="add del mod">
          <ac:chgData name="Trenny Mongar" userId="f3235382a4a7a8bc" providerId="LiveId" clId="{BDE79E58-CF9F-41CC-8448-05BBBD3001C6}" dt="2020-05-28T05:05:35.220" v="1992" actId="478"/>
          <ac:spMkLst>
            <pc:docMk/>
            <pc:sldMk cId="766146673" sldId="271"/>
            <ac:spMk id="67" creationId="{41C07603-F56E-4786-A10C-3214EF8AF7A7}"/>
          </ac:spMkLst>
        </pc:spChg>
        <pc:grpChg chg="mod ord">
          <ac:chgData name="Trenny Mongar" userId="f3235382a4a7a8bc" providerId="LiveId" clId="{BDE79E58-CF9F-41CC-8448-05BBBD3001C6}" dt="2020-05-28T04:57:04.509" v="1926" actId="166"/>
          <ac:grpSpMkLst>
            <pc:docMk/>
            <pc:sldMk cId="766146673" sldId="271"/>
            <ac:grpSpMk id="29" creationId="{32EB18DF-853C-4C4B-B18E-F0B5855154A0}"/>
          </ac:grpSpMkLst>
        </pc:grpChg>
        <pc:grpChg chg="mod">
          <ac:chgData name="Trenny Mongar" userId="f3235382a4a7a8bc" providerId="LiveId" clId="{BDE79E58-CF9F-41CC-8448-05BBBD3001C6}" dt="2020-05-28T08:39:07.333" v="3520" actId="1076"/>
          <ac:grpSpMkLst>
            <pc:docMk/>
            <pc:sldMk cId="766146673" sldId="271"/>
            <ac:grpSpMk id="58" creationId="{DC5C601D-8244-4CA1-B080-83ECB610C886}"/>
          </ac:grpSpMkLst>
        </pc:grpChg>
        <pc:grpChg chg="add mod">
          <ac:chgData name="Trenny Mongar" userId="f3235382a4a7a8bc" providerId="LiveId" clId="{BDE79E58-CF9F-41CC-8448-05BBBD3001C6}" dt="2020-05-28T08:37:44.796" v="3506" actId="1076"/>
          <ac:grpSpMkLst>
            <pc:docMk/>
            <pc:sldMk cId="766146673" sldId="271"/>
            <ac:grpSpMk id="62" creationId="{3617C579-4B64-4BD4-A5C0-8B641CD13DA8}"/>
          </ac:grpSpMkLst>
        </pc:grpChg>
        <pc:picChg chg="add del mod">
          <ac:chgData name="Trenny Mongar" userId="f3235382a4a7a8bc" providerId="LiveId" clId="{BDE79E58-CF9F-41CC-8448-05BBBD3001C6}" dt="2020-05-28T04:41:04.308" v="1775" actId="21"/>
          <ac:picMkLst>
            <pc:docMk/>
            <pc:sldMk cId="766146673" sldId="271"/>
            <ac:picMk id="17" creationId="{EED2EFE8-69A4-4508-8331-B9AB9C137253}"/>
          </ac:picMkLst>
        </pc:picChg>
        <pc:picChg chg="add del mod">
          <ac:chgData name="Trenny Mongar" userId="f3235382a4a7a8bc" providerId="LiveId" clId="{BDE79E58-CF9F-41CC-8448-05BBBD3001C6}" dt="2020-05-28T04:42:26.311" v="1792" actId="21"/>
          <ac:picMkLst>
            <pc:docMk/>
            <pc:sldMk cId="766146673" sldId="271"/>
            <ac:picMk id="23" creationId="{C3547884-C366-4447-9B3B-A13B2F2D9526}"/>
          </ac:picMkLst>
        </pc:picChg>
        <pc:picChg chg="del mod">
          <ac:chgData name="Trenny Mongar" userId="f3235382a4a7a8bc" providerId="LiveId" clId="{BDE79E58-CF9F-41CC-8448-05BBBD3001C6}" dt="2020-05-28T07:53:54.653" v="3312" actId="478"/>
          <ac:picMkLst>
            <pc:docMk/>
            <pc:sldMk cId="766146673" sldId="271"/>
            <ac:picMk id="26" creationId="{419EB580-5A65-4AD0-925A-66885AEAB6E4}"/>
          </ac:picMkLst>
        </pc:picChg>
        <pc:picChg chg="add del mod ord">
          <ac:chgData name="Trenny Mongar" userId="f3235382a4a7a8bc" providerId="LiveId" clId="{BDE79E58-CF9F-41CC-8448-05BBBD3001C6}" dt="2020-05-28T04:43:54.280" v="1808" actId="21"/>
          <ac:picMkLst>
            <pc:docMk/>
            <pc:sldMk cId="766146673" sldId="271"/>
            <ac:picMk id="35" creationId="{712CBF58-0412-4195-874A-6EA83DEB7ECD}"/>
          </ac:picMkLst>
        </pc:picChg>
        <pc:picChg chg="add mod">
          <ac:chgData name="Trenny Mongar" userId="f3235382a4a7a8bc" providerId="LiveId" clId="{BDE79E58-CF9F-41CC-8448-05BBBD3001C6}" dt="2020-05-28T07:53:58.064" v="3313"/>
          <ac:picMkLst>
            <pc:docMk/>
            <pc:sldMk cId="766146673" sldId="271"/>
            <ac:picMk id="37" creationId="{9FF4F27B-442B-4D02-B16D-78A6D215CEDB}"/>
          </ac:picMkLst>
        </pc:picChg>
        <pc:picChg chg="del">
          <ac:chgData name="Trenny Mongar" userId="f3235382a4a7a8bc" providerId="LiveId" clId="{BDE79E58-CF9F-41CC-8448-05BBBD3001C6}" dt="2020-05-28T02:24:31.504" v="755" actId="478"/>
          <ac:picMkLst>
            <pc:docMk/>
            <pc:sldMk cId="766146673" sldId="271"/>
            <ac:picMk id="38" creationId="{FBB6A786-5B1C-4FA3-A5E4-B12BFE8E6E53}"/>
          </ac:picMkLst>
        </pc:picChg>
        <pc:picChg chg="del">
          <ac:chgData name="Trenny Mongar" userId="f3235382a4a7a8bc" providerId="LiveId" clId="{BDE79E58-CF9F-41CC-8448-05BBBD3001C6}" dt="2020-05-28T02:26:38.128" v="771" actId="21"/>
          <ac:picMkLst>
            <pc:docMk/>
            <pc:sldMk cId="766146673" sldId="271"/>
            <ac:picMk id="43" creationId="{ACFFC0AF-6809-4CE9-BE93-29E39033ED88}"/>
          </ac:picMkLst>
        </pc:picChg>
        <pc:picChg chg="del">
          <ac:chgData name="Trenny Mongar" userId="f3235382a4a7a8bc" providerId="LiveId" clId="{BDE79E58-CF9F-41CC-8448-05BBBD3001C6}" dt="2020-05-28T02:26:41.774" v="772" actId="21"/>
          <ac:picMkLst>
            <pc:docMk/>
            <pc:sldMk cId="766146673" sldId="271"/>
            <ac:picMk id="45" creationId="{4A411643-886B-4A31-A32A-C0969B9874C5}"/>
          </ac:picMkLst>
        </pc:picChg>
        <pc:picChg chg="add del mod">
          <ac:chgData name="Trenny Mongar" userId="f3235382a4a7a8bc" providerId="LiveId" clId="{BDE79E58-CF9F-41CC-8448-05BBBD3001C6}" dt="2020-05-28T04:55:47.819" v="1911" actId="478"/>
          <ac:picMkLst>
            <pc:docMk/>
            <pc:sldMk cId="766146673" sldId="271"/>
            <ac:picMk id="46" creationId="{82DF8BFB-05F4-4E53-8437-5F185B0BFCD5}"/>
          </ac:picMkLst>
        </pc:picChg>
        <pc:picChg chg="del">
          <ac:chgData name="Trenny Mongar" userId="f3235382a4a7a8bc" providerId="LiveId" clId="{BDE79E58-CF9F-41CC-8448-05BBBD3001C6}" dt="2020-05-28T02:26:45.615" v="773" actId="21"/>
          <ac:picMkLst>
            <pc:docMk/>
            <pc:sldMk cId="766146673" sldId="271"/>
            <ac:picMk id="47" creationId="{2C65D4A0-9026-47F3-A463-F051935ACCDC}"/>
          </ac:picMkLst>
        </pc:picChg>
        <pc:picChg chg="add del mod ord">
          <ac:chgData name="Trenny Mongar" userId="f3235382a4a7a8bc" providerId="LiveId" clId="{BDE79E58-CF9F-41CC-8448-05BBBD3001C6}" dt="2020-05-28T05:14:04.557" v="2034" actId="478"/>
          <ac:picMkLst>
            <pc:docMk/>
            <pc:sldMk cId="766146673" sldId="271"/>
            <ac:picMk id="66" creationId="{C8D95A5E-C7D3-40AE-A51C-8DB2C404E08F}"/>
          </ac:picMkLst>
        </pc:picChg>
        <pc:picChg chg="add mod">
          <ac:chgData name="Trenny Mongar" userId="f3235382a4a7a8bc" providerId="LiveId" clId="{BDE79E58-CF9F-41CC-8448-05BBBD3001C6}" dt="2020-05-28T08:39:12.918" v="3521" actId="1076"/>
          <ac:picMkLst>
            <pc:docMk/>
            <pc:sldMk cId="766146673" sldId="271"/>
            <ac:picMk id="69" creationId="{DB2136F5-C23C-4C61-9896-E909BB25E6B0}"/>
          </ac:picMkLst>
        </pc:picChg>
        <pc:cxnChg chg="mod">
          <ac:chgData name="Trenny Mongar" userId="f3235382a4a7a8bc" providerId="LiveId" clId="{BDE79E58-CF9F-41CC-8448-05BBBD3001C6}" dt="2020-05-28T04:53:22.787" v="1890"/>
          <ac:cxnSpMkLst>
            <pc:docMk/>
            <pc:sldMk cId="766146673" sldId="271"/>
            <ac:cxnSpMk id="64" creationId="{5C870381-77F0-4232-A180-1A97A9E29C91}"/>
          </ac:cxnSpMkLst>
        </pc:cxnChg>
      </pc:sldChg>
      <pc:sldChg chg="addSp delSp modSp add del mod ord">
        <pc:chgData name="Trenny Mongar" userId="f3235382a4a7a8bc" providerId="LiveId" clId="{BDE79E58-CF9F-41CC-8448-05BBBD3001C6}" dt="2020-05-28T05:55:09.036" v="2426" actId="2696"/>
        <pc:sldMkLst>
          <pc:docMk/>
          <pc:sldMk cId="566914940" sldId="272"/>
        </pc:sldMkLst>
        <pc:spChg chg="mod">
          <ac:chgData name="Trenny Mongar" userId="f3235382a4a7a8bc" providerId="LiveId" clId="{BDE79E58-CF9F-41CC-8448-05BBBD3001C6}" dt="2020-05-28T05:47:43.094" v="2366" actId="1076"/>
          <ac:spMkLst>
            <pc:docMk/>
            <pc:sldMk cId="566914940" sldId="272"/>
            <ac:spMk id="2" creationId="{00000000-0000-0000-0000-000000000000}"/>
          </ac:spMkLst>
        </pc:spChg>
        <pc:spChg chg="del mod">
          <ac:chgData name="Trenny Mongar" userId="f3235382a4a7a8bc" providerId="LiveId" clId="{BDE79E58-CF9F-41CC-8448-05BBBD3001C6}" dt="2020-05-28T05:46:54.404" v="2352" actId="478"/>
          <ac:spMkLst>
            <pc:docMk/>
            <pc:sldMk cId="566914940" sldId="272"/>
            <ac:spMk id="3" creationId="{00000000-0000-0000-0000-000000000000}"/>
          </ac:spMkLst>
        </pc:spChg>
        <pc:spChg chg="del">
          <ac:chgData name="Trenny Mongar" userId="f3235382a4a7a8bc" providerId="LiveId" clId="{BDE79E58-CF9F-41CC-8448-05BBBD3001C6}" dt="2020-05-28T05:46:16.889" v="2345" actId="21"/>
          <ac:spMkLst>
            <pc:docMk/>
            <pc:sldMk cId="566914940" sldId="272"/>
            <ac:spMk id="5" creationId="{00000000-0000-0000-0000-000000000000}"/>
          </ac:spMkLst>
        </pc:spChg>
        <pc:spChg chg="add del mod">
          <ac:chgData name="Trenny Mongar" userId="f3235382a4a7a8bc" providerId="LiveId" clId="{BDE79E58-CF9F-41CC-8448-05BBBD3001C6}" dt="2020-05-28T05:46:22.978" v="2346" actId="21"/>
          <ac:spMkLst>
            <pc:docMk/>
            <pc:sldMk cId="566914940" sldId="272"/>
            <ac:spMk id="20" creationId="{B915B520-B561-44D8-89C3-1B9A9E13C425}"/>
          </ac:spMkLst>
        </pc:spChg>
        <pc:spChg chg="del">
          <ac:chgData name="Trenny Mongar" userId="f3235382a4a7a8bc" providerId="LiveId" clId="{BDE79E58-CF9F-41CC-8448-05BBBD3001C6}" dt="2020-05-28T05:46:58.213" v="2353" actId="478"/>
          <ac:spMkLst>
            <pc:docMk/>
            <pc:sldMk cId="566914940" sldId="272"/>
            <ac:spMk id="22" creationId="{00000000-0000-0000-0000-000000000000}"/>
          </ac:spMkLst>
        </pc:spChg>
        <pc:spChg chg="del">
          <ac:chgData name="Trenny Mongar" userId="f3235382a4a7a8bc" providerId="LiveId" clId="{BDE79E58-CF9F-41CC-8448-05BBBD3001C6}" dt="2020-05-28T05:47:02.501" v="2354" actId="478"/>
          <ac:spMkLst>
            <pc:docMk/>
            <pc:sldMk cId="566914940" sldId="272"/>
            <ac:spMk id="23" creationId="{00000000-0000-0000-0000-000000000000}"/>
          </ac:spMkLst>
        </pc:spChg>
        <pc:spChg chg="mod">
          <ac:chgData name="Trenny Mongar" userId="f3235382a4a7a8bc" providerId="LiveId" clId="{BDE79E58-CF9F-41CC-8448-05BBBD3001C6}" dt="2020-05-28T05:47:07.850" v="2355" actId="207"/>
          <ac:spMkLst>
            <pc:docMk/>
            <pc:sldMk cId="566914940" sldId="272"/>
            <ac:spMk id="24" creationId="{00000000-0000-0000-0000-000000000000}"/>
          </ac:spMkLst>
        </pc:spChg>
        <pc:spChg chg="del">
          <ac:chgData name="Trenny Mongar" userId="f3235382a4a7a8bc" providerId="LiveId" clId="{BDE79E58-CF9F-41CC-8448-05BBBD3001C6}" dt="2020-05-28T05:47:10.803" v="2356" actId="478"/>
          <ac:spMkLst>
            <pc:docMk/>
            <pc:sldMk cId="566914940" sldId="272"/>
            <ac:spMk id="25" creationId="{00000000-0000-0000-0000-000000000000}"/>
          </ac:spMkLst>
        </pc:spChg>
        <pc:spChg chg="del">
          <ac:chgData name="Trenny Mongar" userId="f3235382a4a7a8bc" providerId="LiveId" clId="{BDE79E58-CF9F-41CC-8448-05BBBD3001C6}" dt="2020-05-28T05:47:19.822" v="2357" actId="21"/>
          <ac:spMkLst>
            <pc:docMk/>
            <pc:sldMk cId="566914940" sldId="272"/>
            <ac:spMk id="27" creationId="{00000000-0000-0000-0000-000000000000}"/>
          </ac:spMkLst>
        </pc:spChg>
        <pc:spChg chg="del">
          <ac:chgData name="Trenny Mongar" userId="f3235382a4a7a8bc" providerId="LiveId" clId="{BDE79E58-CF9F-41CC-8448-05BBBD3001C6}" dt="2020-05-28T05:47:32.312" v="2361" actId="478"/>
          <ac:spMkLst>
            <pc:docMk/>
            <pc:sldMk cId="566914940" sldId="272"/>
            <ac:spMk id="28" creationId="{00000000-0000-0000-0000-000000000000}"/>
          </ac:spMkLst>
        </pc:spChg>
        <pc:spChg chg="del">
          <ac:chgData name="Trenny Mongar" userId="f3235382a4a7a8bc" providerId="LiveId" clId="{BDE79E58-CF9F-41CC-8448-05BBBD3001C6}" dt="2020-05-28T05:47:32.312" v="2361" actId="478"/>
          <ac:spMkLst>
            <pc:docMk/>
            <pc:sldMk cId="566914940" sldId="272"/>
            <ac:spMk id="29" creationId="{00000000-0000-0000-0000-000000000000}"/>
          </ac:spMkLst>
        </pc:spChg>
        <pc:spChg chg="del">
          <ac:chgData name="Trenny Mongar" userId="f3235382a4a7a8bc" providerId="LiveId" clId="{BDE79E58-CF9F-41CC-8448-05BBBD3001C6}" dt="2020-05-28T05:47:32.312" v="2361" actId="478"/>
          <ac:spMkLst>
            <pc:docMk/>
            <pc:sldMk cId="566914940" sldId="272"/>
            <ac:spMk id="30" creationId="{00000000-0000-0000-0000-000000000000}"/>
          </ac:spMkLst>
        </pc:spChg>
        <pc:spChg chg="del">
          <ac:chgData name="Trenny Mongar" userId="f3235382a4a7a8bc" providerId="LiveId" clId="{BDE79E58-CF9F-41CC-8448-05BBBD3001C6}" dt="2020-05-28T05:47:32.312" v="2361" actId="478"/>
          <ac:spMkLst>
            <pc:docMk/>
            <pc:sldMk cId="566914940" sldId="272"/>
            <ac:spMk id="31" creationId="{00000000-0000-0000-0000-000000000000}"/>
          </ac:spMkLst>
        </pc:spChg>
        <pc:spChg chg="del">
          <ac:chgData name="Trenny Mongar" userId="f3235382a4a7a8bc" providerId="LiveId" clId="{BDE79E58-CF9F-41CC-8448-05BBBD3001C6}" dt="2020-05-28T05:47:32.312" v="2361" actId="478"/>
          <ac:spMkLst>
            <pc:docMk/>
            <pc:sldMk cId="566914940" sldId="272"/>
            <ac:spMk id="32" creationId="{00000000-0000-0000-0000-000000000000}"/>
          </ac:spMkLst>
        </pc:spChg>
        <pc:spChg chg="del">
          <ac:chgData name="Trenny Mongar" userId="f3235382a4a7a8bc" providerId="LiveId" clId="{BDE79E58-CF9F-41CC-8448-05BBBD3001C6}" dt="2020-05-28T05:47:32.312" v="2361" actId="478"/>
          <ac:spMkLst>
            <pc:docMk/>
            <pc:sldMk cId="566914940" sldId="272"/>
            <ac:spMk id="33" creationId="{00000000-0000-0000-0000-000000000000}"/>
          </ac:spMkLst>
        </pc:spChg>
        <pc:spChg chg="del">
          <ac:chgData name="Trenny Mongar" userId="f3235382a4a7a8bc" providerId="LiveId" clId="{BDE79E58-CF9F-41CC-8448-05BBBD3001C6}" dt="2020-05-28T05:47:32.312" v="2361" actId="478"/>
          <ac:spMkLst>
            <pc:docMk/>
            <pc:sldMk cId="566914940" sldId="272"/>
            <ac:spMk id="34" creationId="{00000000-0000-0000-0000-000000000000}"/>
          </ac:spMkLst>
        </pc:spChg>
        <pc:spChg chg="del">
          <ac:chgData name="Trenny Mongar" userId="f3235382a4a7a8bc" providerId="LiveId" clId="{BDE79E58-CF9F-41CC-8448-05BBBD3001C6}" dt="2020-05-28T05:47:32.312" v="2361" actId="478"/>
          <ac:spMkLst>
            <pc:docMk/>
            <pc:sldMk cId="566914940" sldId="272"/>
            <ac:spMk id="35" creationId="{00000000-0000-0000-0000-000000000000}"/>
          </ac:spMkLst>
        </pc:spChg>
        <pc:spChg chg="del">
          <ac:chgData name="Trenny Mongar" userId="f3235382a4a7a8bc" providerId="LiveId" clId="{BDE79E58-CF9F-41CC-8448-05BBBD3001C6}" dt="2020-05-28T05:47:32.312" v="2361" actId="478"/>
          <ac:spMkLst>
            <pc:docMk/>
            <pc:sldMk cId="566914940" sldId="272"/>
            <ac:spMk id="36" creationId="{00000000-0000-0000-0000-000000000000}"/>
          </ac:spMkLst>
        </pc:spChg>
        <pc:spChg chg="del">
          <ac:chgData name="Trenny Mongar" userId="f3235382a4a7a8bc" providerId="LiveId" clId="{BDE79E58-CF9F-41CC-8448-05BBBD3001C6}" dt="2020-05-28T05:47:32.312" v="2361" actId="478"/>
          <ac:spMkLst>
            <pc:docMk/>
            <pc:sldMk cId="566914940" sldId="272"/>
            <ac:spMk id="37" creationId="{00000000-0000-0000-0000-000000000000}"/>
          </ac:spMkLst>
        </pc:spChg>
        <pc:spChg chg="del">
          <ac:chgData name="Trenny Mongar" userId="f3235382a4a7a8bc" providerId="LiveId" clId="{BDE79E58-CF9F-41CC-8448-05BBBD3001C6}" dt="2020-05-28T05:47:32.312" v="2361" actId="478"/>
          <ac:spMkLst>
            <pc:docMk/>
            <pc:sldMk cId="566914940" sldId="272"/>
            <ac:spMk id="38" creationId="{00000000-0000-0000-0000-000000000000}"/>
          </ac:spMkLst>
        </pc:spChg>
        <pc:spChg chg="del">
          <ac:chgData name="Trenny Mongar" userId="f3235382a4a7a8bc" providerId="LiveId" clId="{BDE79E58-CF9F-41CC-8448-05BBBD3001C6}" dt="2020-05-28T05:47:32.312" v="2361" actId="478"/>
          <ac:spMkLst>
            <pc:docMk/>
            <pc:sldMk cId="566914940" sldId="272"/>
            <ac:spMk id="39" creationId="{00000000-0000-0000-0000-000000000000}"/>
          </ac:spMkLst>
        </pc:spChg>
        <pc:spChg chg="del">
          <ac:chgData name="Trenny Mongar" userId="f3235382a4a7a8bc" providerId="LiveId" clId="{BDE79E58-CF9F-41CC-8448-05BBBD3001C6}" dt="2020-05-28T05:47:32.312" v="2361" actId="478"/>
          <ac:spMkLst>
            <pc:docMk/>
            <pc:sldMk cId="566914940" sldId="272"/>
            <ac:spMk id="40" creationId="{00000000-0000-0000-0000-000000000000}"/>
          </ac:spMkLst>
        </pc:spChg>
        <pc:spChg chg="del">
          <ac:chgData name="Trenny Mongar" userId="f3235382a4a7a8bc" providerId="LiveId" clId="{BDE79E58-CF9F-41CC-8448-05BBBD3001C6}" dt="2020-05-28T05:47:32.312" v="2361" actId="478"/>
          <ac:spMkLst>
            <pc:docMk/>
            <pc:sldMk cId="566914940" sldId="272"/>
            <ac:spMk id="41" creationId="{00000000-0000-0000-0000-000000000000}"/>
          </ac:spMkLst>
        </pc:spChg>
        <pc:spChg chg="del">
          <ac:chgData name="Trenny Mongar" userId="f3235382a4a7a8bc" providerId="LiveId" clId="{BDE79E58-CF9F-41CC-8448-05BBBD3001C6}" dt="2020-05-28T05:47:32.312" v="2361" actId="478"/>
          <ac:spMkLst>
            <pc:docMk/>
            <pc:sldMk cId="566914940" sldId="272"/>
            <ac:spMk id="42" creationId="{00000000-0000-0000-0000-000000000000}"/>
          </ac:spMkLst>
        </pc:spChg>
        <pc:spChg chg="del">
          <ac:chgData name="Trenny Mongar" userId="f3235382a4a7a8bc" providerId="LiveId" clId="{BDE79E58-CF9F-41CC-8448-05BBBD3001C6}" dt="2020-05-28T05:47:32.312" v="2361" actId="478"/>
          <ac:spMkLst>
            <pc:docMk/>
            <pc:sldMk cId="566914940" sldId="272"/>
            <ac:spMk id="43" creationId="{00000000-0000-0000-0000-000000000000}"/>
          </ac:spMkLst>
        </pc:spChg>
        <pc:spChg chg="del">
          <ac:chgData name="Trenny Mongar" userId="f3235382a4a7a8bc" providerId="LiveId" clId="{BDE79E58-CF9F-41CC-8448-05BBBD3001C6}" dt="2020-05-28T05:47:32.312" v="2361" actId="478"/>
          <ac:spMkLst>
            <pc:docMk/>
            <pc:sldMk cId="566914940" sldId="272"/>
            <ac:spMk id="44" creationId="{00000000-0000-0000-0000-000000000000}"/>
          </ac:spMkLst>
        </pc:spChg>
        <pc:spChg chg="del">
          <ac:chgData name="Trenny Mongar" userId="f3235382a4a7a8bc" providerId="LiveId" clId="{BDE79E58-CF9F-41CC-8448-05BBBD3001C6}" dt="2020-05-28T05:47:32.312" v="2361" actId="478"/>
          <ac:spMkLst>
            <pc:docMk/>
            <pc:sldMk cId="566914940" sldId="272"/>
            <ac:spMk id="45" creationId="{00000000-0000-0000-0000-000000000000}"/>
          </ac:spMkLst>
        </pc:spChg>
        <pc:spChg chg="del">
          <ac:chgData name="Trenny Mongar" userId="f3235382a4a7a8bc" providerId="LiveId" clId="{BDE79E58-CF9F-41CC-8448-05BBBD3001C6}" dt="2020-05-28T05:47:32.312" v="2361" actId="478"/>
          <ac:spMkLst>
            <pc:docMk/>
            <pc:sldMk cId="566914940" sldId="272"/>
            <ac:spMk id="46" creationId="{00000000-0000-0000-0000-000000000000}"/>
          </ac:spMkLst>
        </pc:spChg>
        <pc:spChg chg="del">
          <ac:chgData name="Trenny Mongar" userId="f3235382a4a7a8bc" providerId="LiveId" clId="{BDE79E58-CF9F-41CC-8448-05BBBD3001C6}" dt="2020-05-28T05:47:32.312" v="2361" actId="478"/>
          <ac:spMkLst>
            <pc:docMk/>
            <pc:sldMk cId="566914940" sldId="272"/>
            <ac:spMk id="47" creationId="{00000000-0000-0000-0000-000000000000}"/>
          </ac:spMkLst>
        </pc:spChg>
        <pc:spChg chg="del">
          <ac:chgData name="Trenny Mongar" userId="f3235382a4a7a8bc" providerId="LiveId" clId="{BDE79E58-CF9F-41CC-8448-05BBBD3001C6}" dt="2020-05-28T05:47:32.312" v="2361" actId="478"/>
          <ac:spMkLst>
            <pc:docMk/>
            <pc:sldMk cId="566914940" sldId="272"/>
            <ac:spMk id="48" creationId="{00000000-0000-0000-0000-000000000000}"/>
          </ac:spMkLst>
        </pc:spChg>
        <pc:spChg chg="del">
          <ac:chgData name="Trenny Mongar" userId="f3235382a4a7a8bc" providerId="LiveId" clId="{BDE79E58-CF9F-41CC-8448-05BBBD3001C6}" dt="2020-05-28T05:47:32.312" v="2361" actId="478"/>
          <ac:spMkLst>
            <pc:docMk/>
            <pc:sldMk cId="566914940" sldId="272"/>
            <ac:spMk id="49" creationId="{00000000-0000-0000-0000-000000000000}"/>
          </ac:spMkLst>
        </pc:spChg>
        <pc:spChg chg="del">
          <ac:chgData name="Trenny Mongar" userId="f3235382a4a7a8bc" providerId="LiveId" clId="{BDE79E58-CF9F-41CC-8448-05BBBD3001C6}" dt="2020-05-28T05:47:32.312" v="2361" actId="478"/>
          <ac:spMkLst>
            <pc:docMk/>
            <pc:sldMk cId="566914940" sldId="272"/>
            <ac:spMk id="50" creationId="{00000000-0000-0000-0000-000000000000}"/>
          </ac:spMkLst>
        </pc:spChg>
        <pc:spChg chg="del">
          <ac:chgData name="Trenny Mongar" userId="f3235382a4a7a8bc" providerId="LiveId" clId="{BDE79E58-CF9F-41CC-8448-05BBBD3001C6}" dt="2020-05-28T05:47:32.312" v="2361" actId="478"/>
          <ac:spMkLst>
            <pc:docMk/>
            <pc:sldMk cId="566914940" sldId="272"/>
            <ac:spMk id="51" creationId="{00000000-0000-0000-0000-000000000000}"/>
          </ac:spMkLst>
        </pc:spChg>
        <pc:spChg chg="del">
          <ac:chgData name="Trenny Mongar" userId="f3235382a4a7a8bc" providerId="LiveId" clId="{BDE79E58-CF9F-41CC-8448-05BBBD3001C6}" dt="2020-05-28T05:47:32.312" v="2361" actId="478"/>
          <ac:spMkLst>
            <pc:docMk/>
            <pc:sldMk cId="566914940" sldId="272"/>
            <ac:spMk id="52" creationId="{00000000-0000-0000-0000-000000000000}"/>
          </ac:spMkLst>
        </pc:spChg>
        <pc:spChg chg="del">
          <ac:chgData name="Trenny Mongar" userId="f3235382a4a7a8bc" providerId="LiveId" clId="{BDE79E58-CF9F-41CC-8448-05BBBD3001C6}" dt="2020-05-28T05:47:32.312" v="2361" actId="478"/>
          <ac:spMkLst>
            <pc:docMk/>
            <pc:sldMk cId="566914940" sldId="272"/>
            <ac:spMk id="53" creationId="{00000000-0000-0000-0000-000000000000}"/>
          </ac:spMkLst>
        </pc:spChg>
        <pc:spChg chg="del">
          <ac:chgData name="Trenny Mongar" userId="f3235382a4a7a8bc" providerId="LiveId" clId="{BDE79E58-CF9F-41CC-8448-05BBBD3001C6}" dt="2020-05-28T05:47:32.312" v="2361" actId="478"/>
          <ac:spMkLst>
            <pc:docMk/>
            <pc:sldMk cId="566914940" sldId="272"/>
            <ac:spMk id="54" creationId="{00000000-0000-0000-0000-000000000000}"/>
          </ac:spMkLst>
        </pc:spChg>
        <pc:spChg chg="del">
          <ac:chgData name="Trenny Mongar" userId="f3235382a4a7a8bc" providerId="LiveId" clId="{BDE79E58-CF9F-41CC-8448-05BBBD3001C6}" dt="2020-05-28T05:47:32.312" v="2361" actId="478"/>
          <ac:spMkLst>
            <pc:docMk/>
            <pc:sldMk cId="566914940" sldId="272"/>
            <ac:spMk id="55" creationId="{00000000-0000-0000-0000-000000000000}"/>
          </ac:spMkLst>
        </pc:spChg>
        <pc:spChg chg="del">
          <ac:chgData name="Trenny Mongar" userId="f3235382a4a7a8bc" providerId="LiveId" clId="{BDE79E58-CF9F-41CC-8448-05BBBD3001C6}" dt="2020-05-28T05:47:32.312" v="2361" actId="478"/>
          <ac:spMkLst>
            <pc:docMk/>
            <pc:sldMk cId="566914940" sldId="272"/>
            <ac:spMk id="56" creationId="{00000000-0000-0000-0000-000000000000}"/>
          </ac:spMkLst>
        </pc:spChg>
        <pc:spChg chg="del">
          <ac:chgData name="Trenny Mongar" userId="f3235382a4a7a8bc" providerId="LiveId" clId="{BDE79E58-CF9F-41CC-8448-05BBBD3001C6}" dt="2020-05-28T05:47:32.312" v="2361" actId="478"/>
          <ac:spMkLst>
            <pc:docMk/>
            <pc:sldMk cId="566914940" sldId="272"/>
            <ac:spMk id="57" creationId="{00000000-0000-0000-0000-000000000000}"/>
          </ac:spMkLst>
        </pc:spChg>
        <pc:spChg chg="del">
          <ac:chgData name="Trenny Mongar" userId="f3235382a4a7a8bc" providerId="LiveId" clId="{BDE79E58-CF9F-41CC-8448-05BBBD3001C6}" dt="2020-05-28T05:47:32.312" v="2361" actId="478"/>
          <ac:spMkLst>
            <pc:docMk/>
            <pc:sldMk cId="566914940" sldId="272"/>
            <ac:spMk id="58" creationId="{00000000-0000-0000-0000-000000000000}"/>
          </ac:spMkLst>
        </pc:spChg>
        <pc:spChg chg="del">
          <ac:chgData name="Trenny Mongar" userId="f3235382a4a7a8bc" providerId="LiveId" clId="{BDE79E58-CF9F-41CC-8448-05BBBD3001C6}" dt="2020-05-28T05:47:32.312" v="2361" actId="478"/>
          <ac:spMkLst>
            <pc:docMk/>
            <pc:sldMk cId="566914940" sldId="272"/>
            <ac:spMk id="59" creationId="{00000000-0000-0000-0000-000000000000}"/>
          </ac:spMkLst>
        </pc:spChg>
        <pc:spChg chg="del">
          <ac:chgData name="Trenny Mongar" userId="f3235382a4a7a8bc" providerId="LiveId" clId="{BDE79E58-CF9F-41CC-8448-05BBBD3001C6}" dt="2020-05-28T05:47:32.312" v="2361" actId="478"/>
          <ac:spMkLst>
            <pc:docMk/>
            <pc:sldMk cId="566914940" sldId="272"/>
            <ac:spMk id="60" creationId="{00000000-0000-0000-0000-000000000000}"/>
          </ac:spMkLst>
        </pc:spChg>
        <pc:spChg chg="del">
          <ac:chgData name="Trenny Mongar" userId="f3235382a4a7a8bc" providerId="LiveId" clId="{BDE79E58-CF9F-41CC-8448-05BBBD3001C6}" dt="2020-05-28T05:47:32.312" v="2361" actId="478"/>
          <ac:spMkLst>
            <pc:docMk/>
            <pc:sldMk cId="566914940" sldId="272"/>
            <ac:spMk id="61" creationId="{00000000-0000-0000-0000-000000000000}"/>
          </ac:spMkLst>
        </pc:spChg>
        <pc:spChg chg="del">
          <ac:chgData name="Trenny Mongar" userId="f3235382a4a7a8bc" providerId="LiveId" clId="{BDE79E58-CF9F-41CC-8448-05BBBD3001C6}" dt="2020-05-28T05:47:32.312" v="2361" actId="478"/>
          <ac:spMkLst>
            <pc:docMk/>
            <pc:sldMk cId="566914940" sldId="272"/>
            <ac:spMk id="62" creationId="{00000000-0000-0000-0000-000000000000}"/>
          </ac:spMkLst>
        </pc:spChg>
        <pc:spChg chg="del">
          <ac:chgData name="Trenny Mongar" userId="f3235382a4a7a8bc" providerId="LiveId" clId="{BDE79E58-CF9F-41CC-8448-05BBBD3001C6}" dt="2020-05-28T05:47:32.312" v="2361" actId="478"/>
          <ac:spMkLst>
            <pc:docMk/>
            <pc:sldMk cId="566914940" sldId="272"/>
            <ac:spMk id="63" creationId="{00000000-0000-0000-0000-000000000000}"/>
          </ac:spMkLst>
        </pc:spChg>
        <pc:spChg chg="del">
          <ac:chgData name="Trenny Mongar" userId="f3235382a4a7a8bc" providerId="LiveId" clId="{BDE79E58-CF9F-41CC-8448-05BBBD3001C6}" dt="2020-05-28T05:47:32.312" v="2361" actId="478"/>
          <ac:spMkLst>
            <pc:docMk/>
            <pc:sldMk cId="566914940" sldId="272"/>
            <ac:spMk id="64" creationId="{00000000-0000-0000-0000-000000000000}"/>
          </ac:spMkLst>
        </pc:spChg>
        <pc:spChg chg="del">
          <ac:chgData name="Trenny Mongar" userId="f3235382a4a7a8bc" providerId="LiveId" clId="{BDE79E58-CF9F-41CC-8448-05BBBD3001C6}" dt="2020-05-28T05:47:32.312" v="2361" actId="478"/>
          <ac:spMkLst>
            <pc:docMk/>
            <pc:sldMk cId="566914940" sldId="272"/>
            <ac:spMk id="65" creationId="{00000000-0000-0000-0000-000000000000}"/>
          </ac:spMkLst>
        </pc:spChg>
        <pc:spChg chg="del">
          <ac:chgData name="Trenny Mongar" userId="f3235382a4a7a8bc" providerId="LiveId" clId="{BDE79E58-CF9F-41CC-8448-05BBBD3001C6}" dt="2020-05-28T05:47:32.312" v="2361" actId="478"/>
          <ac:spMkLst>
            <pc:docMk/>
            <pc:sldMk cId="566914940" sldId="272"/>
            <ac:spMk id="66" creationId="{00000000-0000-0000-0000-000000000000}"/>
          </ac:spMkLst>
        </pc:spChg>
        <pc:spChg chg="del">
          <ac:chgData name="Trenny Mongar" userId="f3235382a4a7a8bc" providerId="LiveId" clId="{BDE79E58-CF9F-41CC-8448-05BBBD3001C6}" dt="2020-05-28T05:47:32.312" v="2361" actId="478"/>
          <ac:spMkLst>
            <pc:docMk/>
            <pc:sldMk cId="566914940" sldId="272"/>
            <ac:spMk id="67" creationId="{00000000-0000-0000-0000-000000000000}"/>
          </ac:spMkLst>
        </pc:spChg>
        <pc:spChg chg="del">
          <ac:chgData name="Trenny Mongar" userId="f3235382a4a7a8bc" providerId="LiveId" clId="{BDE79E58-CF9F-41CC-8448-05BBBD3001C6}" dt="2020-05-28T05:47:32.312" v="2361" actId="478"/>
          <ac:spMkLst>
            <pc:docMk/>
            <pc:sldMk cId="566914940" sldId="272"/>
            <ac:spMk id="68" creationId="{00000000-0000-0000-0000-000000000000}"/>
          </ac:spMkLst>
        </pc:spChg>
        <pc:spChg chg="del">
          <ac:chgData name="Trenny Mongar" userId="f3235382a4a7a8bc" providerId="LiveId" clId="{BDE79E58-CF9F-41CC-8448-05BBBD3001C6}" dt="2020-05-28T05:47:32.312" v="2361" actId="478"/>
          <ac:spMkLst>
            <pc:docMk/>
            <pc:sldMk cId="566914940" sldId="272"/>
            <ac:spMk id="69" creationId="{00000000-0000-0000-0000-000000000000}"/>
          </ac:spMkLst>
        </pc:spChg>
        <pc:spChg chg="del">
          <ac:chgData name="Trenny Mongar" userId="f3235382a4a7a8bc" providerId="LiveId" clId="{BDE79E58-CF9F-41CC-8448-05BBBD3001C6}" dt="2020-05-28T05:47:32.312" v="2361" actId="478"/>
          <ac:spMkLst>
            <pc:docMk/>
            <pc:sldMk cId="566914940" sldId="272"/>
            <ac:spMk id="70" creationId="{00000000-0000-0000-0000-000000000000}"/>
          </ac:spMkLst>
        </pc:spChg>
        <pc:spChg chg="del">
          <ac:chgData name="Trenny Mongar" userId="f3235382a4a7a8bc" providerId="LiveId" clId="{BDE79E58-CF9F-41CC-8448-05BBBD3001C6}" dt="2020-05-28T05:47:32.312" v="2361" actId="478"/>
          <ac:spMkLst>
            <pc:docMk/>
            <pc:sldMk cId="566914940" sldId="272"/>
            <ac:spMk id="71" creationId="{00000000-0000-0000-0000-000000000000}"/>
          </ac:spMkLst>
        </pc:spChg>
        <pc:spChg chg="del">
          <ac:chgData name="Trenny Mongar" userId="f3235382a4a7a8bc" providerId="LiveId" clId="{BDE79E58-CF9F-41CC-8448-05BBBD3001C6}" dt="2020-05-28T05:47:32.312" v="2361" actId="478"/>
          <ac:spMkLst>
            <pc:docMk/>
            <pc:sldMk cId="566914940" sldId="272"/>
            <ac:spMk id="72" creationId="{00000000-0000-0000-0000-000000000000}"/>
          </ac:spMkLst>
        </pc:spChg>
        <pc:spChg chg="del">
          <ac:chgData name="Trenny Mongar" userId="f3235382a4a7a8bc" providerId="LiveId" clId="{BDE79E58-CF9F-41CC-8448-05BBBD3001C6}" dt="2020-05-28T05:47:32.312" v="2361" actId="478"/>
          <ac:spMkLst>
            <pc:docMk/>
            <pc:sldMk cId="566914940" sldId="272"/>
            <ac:spMk id="73" creationId="{00000000-0000-0000-0000-000000000000}"/>
          </ac:spMkLst>
        </pc:spChg>
        <pc:spChg chg="del">
          <ac:chgData name="Trenny Mongar" userId="f3235382a4a7a8bc" providerId="LiveId" clId="{BDE79E58-CF9F-41CC-8448-05BBBD3001C6}" dt="2020-05-28T05:47:32.312" v="2361" actId="478"/>
          <ac:spMkLst>
            <pc:docMk/>
            <pc:sldMk cId="566914940" sldId="272"/>
            <ac:spMk id="74" creationId="{00000000-0000-0000-0000-000000000000}"/>
          </ac:spMkLst>
        </pc:spChg>
        <pc:spChg chg="del">
          <ac:chgData name="Trenny Mongar" userId="f3235382a4a7a8bc" providerId="LiveId" clId="{BDE79E58-CF9F-41CC-8448-05BBBD3001C6}" dt="2020-05-28T05:47:32.312" v="2361" actId="478"/>
          <ac:spMkLst>
            <pc:docMk/>
            <pc:sldMk cId="566914940" sldId="272"/>
            <ac:spMk id="75" creationId="{00000000-0000-0000-0000-000000000000}"/>
          </ac:spMkLst>
        </pc:spChg>
        <pc:spChg chg="del">
          <ac:chgData name="Trenny Mongar" userId="f3235382a4a7a8bc" providerId="LiveId" clId="{BDE79E58-CF9F-41CC-8448-05BBBD3001C6}" dt="2020-05-28T05:47:32.312" v="2361" actId="478"/>
          <ac:spMkLst>
            <pc:docMk/>
            <pc:sldMk cId="566914940" sldId="272"/>
            <ac:spMk id="76" creationId="{00000000-0000-0000-0000-000000000000}"/>
          </ac:spMkLst>
        </pc:spChg>
        <pc:spChg chg="del">
          <ac:chgData name="Trenny Mongar" userId="f3235382a4a7a8bc" providerId="LiveId" clId="{BDE79E58-CF9F-41CC-8448-05BBBD3001C6}" dt="2020-05-28T05:47:32.312" v="2361" actId="478"/>
          <ac:spMkLst>
            <pc:docMk/>
            <pc:sldMk cId="566914940" sldId="272"/>
            <ac:spMk id="77" creationId="{00000000-0000-0000-0000-000000000000}"/>
          </ac:spMkLst>
        </pc:spChg>
        <pc:spChg chg="del mod">
          <ac:chgData name="Trenny Mongar" userId="f3235382a4a7a8bc" providerId="LiveId" clId="{BDE79E58-CF9F-41CC-8448-05BBBD3001C6}" dt="2020-05-28T05:47:30.031" v="2360" actId="478"/>
          <ac:spMkLst>
            <pc:docMk/>
            <pc:sldMk cId="566914940" sldId="272"/>
            <ac:spMk id="78" creationId="{00000000-0000-0000-0000-000000000000}"/>
          </ac:spMkLst>
        </pc:spChg>
        <pc:spChg chg="del">
          <ac:chgData name="Trenny Mongar" userId="f3235382a4a7a8bc" providerId="LiveId" clId="{BDE79E58-CF9F-41CC-8448-05BBBD3001C6}" dt="2020-05-28T05:47:32.312" v="2361" actId="478"/>
          <ac:spMkLst>
            <pc:docMk/>
            <pc:sldMk cId="566914940" sldId="272"/>
            <ac:spMk id="79" creationId="{00000000-0000-0000-0000-000000000000}"/>
          </ac:spMkLst>
        </pc:spChg>
        <pc:spChg chg="del">
          <ac:chgData name="Trenny Mongar" userId="f3235382a4a7a8bc" providerId="LiveId" clId="{BDE79E58-CF9F-41CC-8448-05BBBD3001C6}" dt="2020-05-28T05:47:32.312" v="2361" actId="478"/>
          <ac:spMkLst>
            <pc:docMk/>
            <pc:sldMk cId="566914940" sldId="272"/>
            <ac:spMk id="80" creationId="{00000000-0000-0000-0000-000000000000}"/>
          </ac:spMkLst>
        </pc:spChg>
        <pc:spChg chg="del">
          <ac:chgData name="Trenny Mongar" userId="f3235382a4a7a8bc" providerId="LiveId" clId="{BDE79E58-CF9F-41CC-8448-05BBBD3001C6}" dt="2020-05-28T05:47:32.312" v="2361" actId="478"/>
          <ac:spMkLst>
            <pc:docMk/>
            <pc:sldMk cId="566914940" sldId="272"/>
            <ac:spMk id="81" creationId="{00000000-0000-0000-0000-000000000000}"/>
          </ac:spMkLst>
        </pc:spChg>
        <pc:spChg chg="del">
          <ac:chgData name="Trenny Mongar" userId="f3235382a4a7a8bc" providerId="LiveId" clId="{BDE79E58-CF9F-41CC-8448-05BBBD3001C6}" dt="2020-05-28T05:47:32.312" v="2361" actId="478"/>
          <ac:spMkLst>
            <pc:docMk/>
            <pc:sldMk cId="566914940" sldId="272"/>
            <ac:spMk id="82" creationId="{00000000-0000-0000-0000-000000000000}"/>
          </ac:spMkLst>
        </pc:spChg>
        <pc:spChg chg="del">
          <ac:chgData name="Trenny Mongar" userId="f3235382a4a7a8bc" providerId="LiveId" clId="{BDE79E58-CF9F-41CC-8448-05BBBD3001C6}" dt="2020-05-28T05:47:32.312" v="2361" actId="478"/>
          <ac:spMkLst>
            <pc:docMk/>
            <pc:sldMk cId="566914940" sldId="272"/>
            <ac:spMk id="83" creationId="{00000000-0000-0000-0000-000000000000}"/>
          </ac:spMkLst>
        </pc:spChg>
        <pc:spChg chg="del">
          <ac:chgData name="Trenny Mongar" userId="f3235382a4a7a8bc" providerId="LiveId" clId="{BDE79E58-CF9F-41CC-8448-05BBBD3001C6}" dt="2020-05-28T05:47:32.312" v="2361" actId="478"/>
          <ac:spMkLst>
            <pc:docMk/>
            <pc:sldMk cId="566914940" sldId="272"/>
            <ac:spMk id="84" creationId="{00000000-0000-0000-0000-000000000000}"/>
          </ac:spMkLst>
        </pc:spChg>
        <pc:spChg chg="del">
          <ac:chgData name="Trenny Mongar" userId="f3235382a4a7a8bc" providerId="LiveId" clId="{BDE79E58-CF9F-41CC-8448-05BBBD3001C6}" dt="2020-05-28T05:47:32.312" v="2361" actId="478"/>
          <ac:spMkLst>
            <pc:docMk/>
            <pc:sldMk cId="566914940" sldId="272"/>
            <ac:spMk id="85" creationId="{00000000-0000-0000-0000-000000000000}"/>
          </ac:spMkLst>
        </pc:spChg>
        <pc:spChg chg="del">
          <ac:chgData name="Trenny Mongar" userId="f3235382a4a7a8bc" providerId="LiveId" clId="{BDE79E58-CF9F-41CC-8448-05BBBD3001C6}" dt="2020-05-28T05:47:32.312" v="2361" actId="478"/>
          <ac:spMkLst>
            <pc:docMk/>
            <pc:sldMk cId="566914940" sldId="272"/>
            <ac:spMk id="86" creationId="{00000000-0000-0000-0000-000000000000}"/>
          </ac:spMkLst>
        </pc:spChg>
        <pc:spChg chg="del">
          <ac:chgData name="Trenny Mongar" userId="f3235382a4a7a8bc" providerId="LiveId" clId="{BDE79E58-CF9F-41CC-8448-05BBBD3001C6}" dt="2020-05-28T05:47:32.312" v="2361" actId="478"/>
          <ac:spMkLst>
            <pc:docMk/>
            <pc:sldMk cId="566914940" sldId="272"/>
            <ac:spMk id="87" creationId="{00000000-0000-0000-0000-000000000000}"/>
          </ac:spMkLst>
        </pc:spChg>
        <pc:spChg chg="del">
          <ac:chgData name="Trenny Mongar" userId="f3235382a4a7a8bc" providerId="LiveId" clId="{BDE79E58-CF9F-41CC-8448-05BBBD3001C6}" dt="2020-05-28T05:47:32.312" v="2361" actId="478"/>
          <ac:spMkLst>
            <pc:docMk/>
            <pc:sldMk cId="566914940" sldId="272"/>
            <ac:spMk id="88" creationId="{00000000-0000-0000-0000-000000000000}"/>
          </ac:spMkLst>
        </pc:spChg>
        <pc:spChg chg="del">
          <ac:chgData name="Trenny Mongar" userId="f3235382a4a7a8bc" providerId="LiveId" clId="{BDE79E58-CF9F-41CC-8448-05BBBD3001C6}" dt="2020-05-28T05:47:32.312" v="2361" actId="478"/>
          <ac:spMkLst>
            <pc:docMk/>
            <pc:sldMk cId="566914940" sldId="272"/>
            <ac:spMk id="89" creationId="{00000000-0000-0000-0000-000000000000}"/>
          </ac:spMkLst>
        </pc:spChg>
        <pc:spChg chg="del">
          <ac:chgData name="Trenny Mongar" userId="f3235382a4a7a8bc" providerId="LiveId" clId="{BDE79E58-CF9F-41CC-8448-05BBBD3001C6}" dt="2020-05-28T05:47:32.312" v="2361" actId="478"/>
          <ac:spMkLst>
            <pc:docMk/>
            <pc:sldMk cId="566914940" sldId="272"/>
            <ac:spMk id="90" creationId="{00000000-0000-0000-0000-000000000000}"/>
          </ac:spMkLst>
        </pc:spChg>
        <pc:spChg chg="del">
          <ac:chgData name="Trenny Mongar" userId="f3235382a4a7a8bc" providerId="LiveId" clId="{BDE79E58-CF9F-41CC-8448-05BBBD3001C6}" dt="2020-05-28T05:47:32.312" v="2361" actId="478"/>
          <ac:spMkLst>
            <pc:docMk/>
            <pc:sldMk cId="566914940" sldId="272"/>
            <ac:spMk id="91" creationId="{00000000-0000-0000-0000-000000000000}"/>
          </ac:spMkLst>
        </pc:spChg>
        <pc:spChg chg="del">
          <ac:chgData name="Trenny Mongar" userId="f3235382a4a7a8bc" providerId="LiveId" clId="{BDE79E58-CF9F-41CC-8448-05BBBD3001C6}" dt="2020-05-28T05:47:32.312" v="2361" actId="478"/>
          <ac:spMkLst>
            <pc:docMk/>
            <pc:sldMk cId="566914940" sldId="272"/>
            <ac:spMk id="92" creationId="{00000000-0000-0000-0000-000000000000}"/>
          </ac:spMkLst>
        </pc:spChg>
        <pc:spChg chg="del">
          <ac:chgData name="Trenny Mongar" userId="f3235382a4a7a8bc" providerId="LiveId" clId="{BDE79E58-CF9F-41CC-8448-05BBBD3001C6}" dt="2020-05-28T05:47:32.312" v="2361" actId="478"/>
          <ac:spMkLst>
            <pc:docMk/>
            <pc:sldMk cId="566914940" sldId="272"/>
            <ac:spMk id="93" creationId="{00000000-0000-0000-0000-000000000000}"/>
          </ac:spMkLst>
        </pc:spChg>
        <pc:spChg chg="del">
          <ac:chgData name="Trenny Mongar" userId="f3235382a4a7a8bc" providerId="LiveId" clId="{BDE79E58-CF9F-41CC-8448-05BBBD3001C6}" dt="2020-05-28T05:47:32.312" v="2361" actId="478"/>
          <ac:spMkLst>
            <pc:docMk/>
            <pc:sldMk cId="566914940" sldId="272"/>
            <ac:spMk id="94" creationId="{00000000-0000-0000-0000-000000000000}"/>
          </ac:spMkLst>
        </pc:spChg>
        <pc:spChg chg="del">
          <ac:chgData name="Trenny Mongar" userId="f3235382a4a7a8bc" providerId="LiveId" clId="{BDE79E58-CF9F-41CC-8448-05BBBD3001C6}" dt="2020-05-28T05:47:32.312" v="2361" actId="478"/>
          <ac:spMkLst>
            <pc:docMk/>
            <pc:sldMk cId="566914940" sldId="272"/>
            <ac:spMk id="95" creationId="{00000000-0000-0000-0000-000000000000}"/>
          </ac:spMkLst>
        </pc:spChg>
        <pc:spChg chg="del">
          <ac:chgData name="Trenny Mongar" userId="f3235382a4a7a8bc" providerId="LiveId" clId="{BDE79E58-CF9F-41CC-8448-05BBBD3001C6}" dt="2020-05-28T05:47:32.312" v="2361" actId="478"/>
          <ac:spMkLst>
            <pc:docMk/>
            <pc:sldMk cId="566914940" sldId="272"/>
            <ac:spMk id="96" creationId="{00000000-0000-0000-0000-000000000000}"/>
          </ac:spMkLst>
        </pc:spChg>
        <pc:spChg chg="del">
          <ac:chgData name="Trenny Mongar" userId="f3235382a4a7a8bc" providerId="LiveId" clId="{BDE79E58-CF9F-41CC-8448-05BBBD3001C6}" dt="2020-05-28T05:47:32.312" v="2361" actId="478"/>
          <ac:spMkLst>
            <pc:docMk/>
            <pc:sldMk cId="566914940" sldId="272"/>
            <ac:spMk id="97" creationId="{00000000-0000-0000-0000-000000000000}"/>
          </ac:spMkLst>
        </pc:spChg>
        <pc:spChg chg="del">
          <ac:chgData name="Trenny Mongar" userId="f3235382a4a7a8bc" providerId="LiveId" clId="{BDE79E58-CF9F-41CC-8448-05BBBD3001C6}" dt="2020-05-28T05:47:32.312" v="2361" actId="478"/>
          <ac:spMkLst>
            <pc:docMk/>
            <pc:sldMk cId="566914940" sldId="272"/>
            <ac:spMk id="98" creationId="{00000000-0000-0000-0000-000000000000}"/>
          </ac:spMkLst>
        </pc:spChg>
        <pc:spChg chg="del">
          <ac:chgData name="Trenny Mongar" userId="f3235382a4a7a8bc" providerId="LiveId" clId="{BDE79E58-CF9F-41CC-8448-05BBBD3001C6}" dt="2020-05-28T05:47:32.312" v="2361" actId="478"/>
          <ac:spMkLst>
            <pc:docMk/>
            <pc:sldMk cId="566914940" sldId="272"/>
            <ac:spMk id="99" creationId="{00000000-0000-0000-0000-000000000000}"/>
          </ac:spMkLst>
        </pc:spChg>
        <pc:spChg chg="del">
          <ac:chgData name="Trenny Mongar" userId="f3235382a4a7a8bc" providerId="LiveId" clId="{BDE79E58-CF9F-41CC-8448-05BBBD3001C6}" dt="2020-05-28T05:47:32.312" v="2361" actId="478"/>
          <ac:spMkLst>
            <pc:docMk/>
            <pc:sldMk cId="566914940" sldId="272"/>
            <ac:spMk id="100" creationId="{00000000-0000-0000-0000-000000000000}"/>
          </ac:spMkLst>
        </pc:spChg>
        <pc:spChg chg="del">
          <ac:chgData name="Trenny Mongar" userId="f3235382a4a7a8bc" providerId="LiveId" clId="{BDE79E58-CF9F-41CC-8448-05BBBD3001C6}" dt="2020-05-28T05:47:32.312" v="2361" actId="478"/>
          <ac:spMkLst>
            <pc:docMk/>
            <pc:sldMk cId="566914940" sldId="272"/>
            <ac:spMk id="101" creationId="{00000000-0000-0000-0000-000000000000}"/>
          </ac:spMkLst>
        </pc:spChg>
        <pc:spChg chg="del">
          <ac:chgData name="Trenny Mongar" userId="f3235382a4a7a8bc" providerId="LiveId" clId="{BDE79E58-CF9F-41CC-8448-05BBBD3001C6}" dt="2020-05-28T05:47:32.312" v="2361" actId="478"/>
          <ac:spMkLst>
            <pc:docMk/>
            <pc:sldMk cId="566914940" sldId="272"/>
            <ac:spMk id="102" creationId="{00000000-0000-0000-0000-000000000000}"/>
          </ac:spMkLst>
        </pc:spChg>
        <pc:spChg chg="del">
          <ac:chgData name="Trenny Mongar" userId="f3235382a4a7a8bc" providerId="LiveId" clId="{BDE79E58-CF9F-41CC-8448-05BBBD3001C6}" dt="2020-05-28T05:47:32.312" v="2361" actId="478"/>
          <ac:spMkLst>
            <pc:docMk/>
            <pc:sldMk cId="566914940" sldId="272"/>
            <ac:spMk id="103" creationId="{00000000-0000-0000-0000-000000000000}"/>
          </ac:spMkLst>
        </pc:spChg>
        <pc:spChg chg="del">
          <ac:chgData name="Trenny Mongar" userId="f3235382a4a7a8bc" providerId="LiveId" clId="{BDE79E58-CF9F-41CC-8448-05BBBD3001C6}" dt="2020-05-28T05:47:32.312" v="2361" actId="478"/>
          <ac:spMkLst>
            <pc:docMk/>
            <pc:sldMk cId="566914940" sldId="272"/>
            <ac:spMk id="104" creationId="{00000000-0000-0000-0000-000000000000}"/>
          </ac:spMkLst>
        </pc:spChg>
        <pc:spChg chg="del">
          <ac:chgData name="Trenny Mongar" userId="f3235382a4a7a8bc" providerId="LiveId" clId="{BDE79E58-CF9F-41CC-8448-05BBBD3001C6}" dt="2020-05-28T05:47:32.312" v="2361" actId="478"/>
          <ac:spMkLst>
            <pc:docMk/>
            <pc:sldMk cId="566914940" sldId="272"/>
            <ac:spMk id="105" creationId="{00000000-0000-0000-0000-000000000000}"/>
          </ac:spMkLst>
        </pc:spChg>
        <pc:spChg chg="del">
          <ac:chgData name="Trenny Mongar" userId="f3235382a4a7a8bc" providerId="LiveId" clId="{BDE79E58-CF9F-41CC-8448-05BBBD3001C6}" dt="2020-05-28T05:47:32.312" v="2361" actId="478"/>
          <ac:spMkLst>
            <pc:docMk/>
            <pc:sldMk cId="566914940" sldId="272"/>
            <ac:spMk id="106" creationId="{00000000-0000-0000-0000-000000000000}"/>
          </ac:spMkLst>
        </pc:spChg>
        <pc:spChg chg="del">
          <ac:chgData name="Trenny Mongar" userId="f3235382a4a7a8bc" providerId="LiveId" clId="{BDE79E58-CF9F-41CC-8448-05BBBD3001C6}" dt="2020-05-28T05:47:32.312" v="2361" actId="478"/>
          <ac:spMkLst>
            <pc:docMk/>
            <pc:sldMk cId="566914940" sldId="272"/>
            <ac:spMk id="107" creationId="{00000000-0000-0000-0000-000000000000}"/>
          </ac:spMkLst>
        </pc:spChg>
        <pc:spChg chg="del">
          <ac:chgData name="Trenny Mongar" userId="f3235382a4a7a8bc" providerId="LiveId" clId="{BDE79E58-CF9F-41CC-8448-05BBBD3001C6}" dt="2020-05-28T05:47:32.312" v="2361" actId="478"/>
          <ac:spMkLst>
            <pc:docMk/>
            <pc:sldMk cId="566914940" sldId="272"/>
            <ac:spMk id="108" creationId="{00000000-0000-0000-0000-000000000000}"/>
          </ac:spMkLst>
        </pc:spChg>
        <pc:spChg chg="del">
          <ac:chgData name="Trenny Mongar" userId="f3235382a4a7a8bc" providerId="LiveId" clId="{BDE79E58-CF9F-41CC-8448-05BBBD3001C6}" dt="2020-05-28T05:47:32.312" v="2361" actId="478"/>
          <ac:spMkLst>
            <pc:docMk/>
            <pc:sldMk cId="566914940" sldId="272"/>
            <ac:spMk id="109" creationId="{00000000-0000-0000-0000-000000000000}"/>
          </ac:spMkLst>
        </pc:spChg>
        <pc:spChg chg="del">
          <ac:chgData name="Trenny Mongar" userId="f3235382a4a7a8bc" providerId="LiveId" clId="{BDE79E58-CF9F-41CC-8448-05BBBD3001C6}" dt="2020-05-28T05:47:32.312" v="2361" actId="478"/>
          <ac:spMkLst>
            <pc:docMk/>
            <pc:sldMk cId="566914940" sldId="272"/>
            <ac:spMk id="110" creationId="{00000000-0000-0000-0000-000000000000}"/>
          </ac:spMkLst>
        </pc:spChg>
        <pc:spChg chg="del">
          <ac:chgData name="Trenny Mongar" userId="f3235382a4a7a8bc" providerId="LiveId" clId="{BDE79E58-CF9F-41CC-8448-05BBBD3001C6}" dt="2020-05-28T05:47:32.312" v="2361" actId="478"/>
          <ac:spMkLst>
            <pc:docMk/>
            <pc:sldMk cId="566914940" sldId="272"/>
            <ac:spMk id="111" creationId="{00000000-0000-0000-0000-000000000000}"/>
          </ac:spMkLst>
        </pc:spChg>
        <pc:spChg chg="del">
          <ac:chgData name="Trenny Mongar" userId="f3235382a4a7a8bc" providerId="LiveId" clId="{BDE79E58-CF9F-41CC-8448-05BBBD3001C6}" dt="2020-05-28T05:47:32.312" v="2361" actId="478"/>
          <ac:spMkLst>
            <pc:docMk/>
            <pc:sldMk cId="566914940" sldId="272"/>
            <ac:spMk id="112" creationId="{00000000-0000-0000-0000-000000000000}"/>
          </ac:spMkLst>
        </pc:spChg>
        <pc:spChg chg="del">
          <ac:chgData name="Trenny Mongar" userId="f3235382a4a7a8bc" providerId="LiveId" clId="{BDE79E58-CF9F-41CC-8448-05BBBD3001C6}" dt="2020-05-28T05:47:32.312" v="2361" actId="478"/>
          <ac:spMkLst>
            <pc:docMk/>
            <pc:sldMk cId="566914940" sldId="272"/>
            <ac:spMk id="113" creationId="{00000000-0000-0000-0000-000000000000}"/>
          </ac:spMkLst>
        </pc:spChg>
        <pc:spChg chg="del">
          <ac:chgData name="Trenny Mongar" userId="f3235382a4a7a8bc" providerId="LiveId" clId="{BDE79E58-CF9F-41CC-8448-05BBBD3001C6}" dt="2020-05-28T05:47:32.312" v="2361" actId="478"/>
          <ac:spMkLst>
            <pc:docMk/>
            <pc:sldMk cId="566914940" sldId="272"/>
            <ac:spMk id="114" creationId="{00000000-0000-0000-0000-000000000000}"/>
          </ac:spMkLst>
        </pc:spChg>
        <pc:spChg chg="del">
          <ac:chgData name="Trenny Mongar" userId="f3235382a4a7a8bc" providerId="LiveId" clId="{BDE79E58-CF9F-41CC-8448-05BBBD3001C6}" dt="2020-05-28T05:47:32.312" v="2361" actId="478"/>
          <ac:spMkLst>
            <pc:docMk/>
            <pc:sldMk cId="566914940" sldId="272"/>
            <ac:spMk id="115" creationId="{00000000-0000-0000-0000-000000000000}"/>
          </ac:spMkLst>
        </pc:spChg>
        <pc:spChg chg="del">
          <ac:chgData name="Trenny Mongar" userId="f3235382a4a7a8bc" providerId="LiveId" clId="{BDE79E58-CF9F-41CC-8448-05BBBD3001C6}" dt="2020-05-28T05:47:32.312" v="2361" actId="478"/>
          <ac:spMkLst>
            <pc:docMk/>
            <pc:sldMk cId="566914940" sldId="272"/>
            <ac:spMk id="116" creationId="{00000000-0000-0000-0000-000000000000}"/>
          </ac:spMkLst>
        </pc:spChg>
        <pc:spChg chg="del">
          <ac:chgData name="Trenny Mongar" userId="f3235382a4a7a8bc" providerId="LiveId" clId="{BDE79E58-CF9F-41CC-8448-05BBBD3001C6}" dt="2020-05-28T05:47:32.312" v="2361" actId="478"/>
          <ac:spMkLst>
            <pc:docMk/>
            <pc:sldMk cId="566914940" sldId="272"/>
            <ac:spMk id="117" creationId="{00000000-0000-0000-0000-000000000000}"/>
          </ac:spMkLst>
        </pc:spChg>
        <pc:spChg chg="del">
          <ac:chgData name="Trenny Mongar" userId="f3235382a4a7a8bc" providerId="LiveId" clId="{BDE79E58-CF9F-41CC-8448-05BBBD3001C6}" dt="2020-05-28T05:47:32.312" v="2361" actId="478"/>
          <ac:spMkLst>
            <pc:docMk/>
            <pc:sldMk cId="566914940" sldId="272"/>
            <ac:spMk id="118" creationId="{00000000-0000-0000-0000-000000000000}"/>
          </ac:spMkLst>
        </pc:spChg>
        <pc:spChg chg="del">
          <ac:chgData name="Trenny Mongar" userId="f3235382a4a7a8bc" providerId="LiveId" clId="{BDE79E58-CF9F-41CC-8448-05BBBD3001C6}" dt="2020-05-28T05:47:32.312" v="2361" actId="478"/>
          <ac:spMkLst>
            <pc:docMk/>
            <pc:sldMk cId="566914940" sldId="272"/>
            <ac:spMk id="119" creationId="{00000000-0000-0000-0000-000000000000}"/>
          </ac:spMkLst>
        </pc:spChg>
        <pc:spChg chg="del">
          <ac:chgData name="Trenny Mongar" userId="f3235382a4a7a8bc" providerId="LiveId" clId="{BDE79E58-CF9F-41CC-8448-05BBBD3001C6}" dt="2020-05-28T05:47:32.312" v="2361" actId="478"/>
          <ac:spMkLst>
            <pc:docMk/>
            <pc:sldMk cId="566914940" sldId="272"/>
            <ac:spMk id="120" creationId="{00000000-0000-0000-0000-000000000000}"/>
          </ac:spMkLst>
        </pc:spChg>
        <pc:spChg chg="del">
          <ac:chgData name="Trenny Mongar" userId="f3235382a4a7a8bc" providerId="LiveId" clId="{BDE79E58-CF9F-41CC-8448-05BBBD3001C6}" dt="2020-05-28T05:47:32.312" v="2361" actId="478"/>
          <ac:spMkLst>
            <pc:docMk/>
            <pc:sldMk cId="566914940" sldId="272"/>
            <ac:spMk id="121" creationId="{00000000-0000-0000-0000-000000000000}"/>
          </ac:spMkLst>
        </pc:spChg>
        <pc:spChg chg="del">
          <ac:chgData name="Trenny Mongar" userId="f3235382a4a7a8bc" providerId="LiveId" clId="{BDE79E58-CF9F-41CC-8448-05BBBD3001C6}" dt="2020-05-28T05:47:32.312" v="2361" actId="478"/>
          <ac:spMkLst>
            <pc:docMk/>
            <pc:sldMk cId="566914940" sldId="272"/>
            <ac:spMk id="122" creationId="{00000000-0000-0000-0000-000000000000}"/>
          </ac:spMkLst>
        </pc:spChg>
        <pc:spChg chg="del">
          <ac:chgData name="Trenny Mongar" userId="f3235382a4a7a8bc" providerId="LiveId" clId="{BDE79E58-CF9F-41CC-8448-05BBBD3001C6}" dt="2020-05-28T05:47:32.312" v="2361" actId="478"/>
          <ac:spMkLst>
            <pc:docMk/>
            <pc:sldMk cId="566914940" sldId="272"/>
            <ac:spMk id="123" creationId="{00000000-0000-0000-0000-000000000000}"/>
          </ac:spMkLst>
        </pc:spChg>
        <pc:spChg chg="del">
          <ac:chgData name="Trenny Mongar" userId="f3235382a4a7a8bc" providerId="LiveId" clId="{BDE79E58-CF9F-41CC-8448-05BBBD3001C6}" dt="2020-05-28T05:47:32.312" v="2361" actId="478"/>
          <ac:spMkLst>
            <pc:docMk/>
            <pc:sldMk cId="566914940" sldId="272"/>
            <ac:spMk id="124" creationId="{00000000-0000-0000-0000-000000000000}"/>
          </ac:spMkLst>
        </pc:spChg>
        <pc:spChg chg="del">
          <ac:chgData name="Trenny Mongar" userId="f3235382a4a7a8bc" providerId="LiveId" clId="{BDE79E58-CF9F-41CC-8448-05BBBD3001C6}" dt="2020-05-28T05:47:32.312" v="2361" actId="478"/>
          <ac:spMkLst>
            <pc:docMk/>
            <pc:sldMk cId="566914940" sldId="272"/>
            <ac:spMk id="125" creationId="{00000000-0000-0000-0000-000000000000}"/>
          </ac:spMkLst>
        </pc:spChg>
        <pc:spChg chg="del">
          <ac:chgData name="Trenny Mongar" userId="f3235382a4a7a8bc" providerId="LiveId" clId="{BDE79E58-CF9F-41CC-8448-05BBBD3001C6}" dt="2020-05-28T05:47:32.312" v="2361" actId="478"/>
          <ac:spMkLst>
            <pc:docMk/>
            <pc:sldMk cId="566914940" sldId="272"/>
            <ac:spMk id="126" creationId="{00000000-0000-0000-0000-000000000000}"/>
          </ac:spMkLst>
        </pc:spChg>
        <pc:spChg chg="del">
          <ac:chgData name="Trenny Mongar" userId="f3235382a4a7a8bc" providerId="LiveId" clId="{BDE79E58-CF9F-41CC-8448-05BBBD3001C6}" dt="2020-05-28T05:47:32.312" v="2361" actId="478"/>
          <ac:spMkLst>
            <pc:docMk/>
            <pc:sldMk cId="566914940" sldId="272"/>
            <ac:spMk id="127" creationId="{00000000-0000-0000-0000-000000000000}"/>
          </ac:spMkLst>
        </pc:spChg>
        <pc:spChg chg="del">
          <ac:chgData name="Trenny Mongar" userId="f3235382a4a7a8bc" providerId="LiveId" clId="{BDE79E58-CF9F-41CC-8448-05BBBD3001C6}" dt="2020-05-28T05:47:32.312" v="2361" actId="478"/>
          <ac:spMkLst>
            <pc:docMk/>
            <pc:sldMk cId="566914940" sldId="272"/>
            <ac:spMk id="128" creationId="{00000000-0000-0000-0000-000000000000}"/>
          </ac:spMkLst>
        </pc:spChg>
        <pc:spChg chg="del">
          <ac:chgData name="Trenny Mongar" userId="f3235382a4a7a8bc" providerId="LiveId" clId="{BDE79E58-CF9F-41CC-8448-05BBBD3001C6}" dt="2020-05-28T05:47:32.312" v="2361" actId="478"/>
          <ac:spMkLst>
            <pc:docMk/>
            <pc:sldMk cId="566914940" sldId="272"/>
            <ac:spMk id="129" creationId="{00000000-0000-0000-0000-000000000000}"/>
          </ac:spMkLst>
        </pc:spChg>
        <pc:spChg chg="del">
          <ac:chgData name="Trenny Mongar" userId="f3235382a4a7a8bc" providerId="LiveId" clId="{BDE79E58-CF9F-41CC-8448-05BBBD3001C6}" dt="2020-05-28T05:47:32.312" v="2361" actId="478"/>
          <ac:spMkLst>
            <pc:docMk/>
            <pc:sldMk cId="566914940" sldId="272"/>
            <ac:spMk id="130" creationId="{00000000-0000-0000-0000-000000000000}"/>
          </ac:spMkLst>
        </pc:spChg>
        <pc:spChg chg="del">
          <ac:chgData name="Trenny Mongar" userId="f3235382a4a7a8bc" providerId="LiveId" clId="{BDE79E58-CF9F-41CC-8448-05BBBD3001C6}" dt="2020-05-28T05:47:32.312" v="2361" actId="478"/>
          <ac:spMkLst>
            <pc:docMk/>
            <pc:sldMk cId="566914940" sldId="272"/>
            <ac:spMk id="131" creationId="{00000000-0000-0000-0000-000000000000}"/>
          </ac:spMkLst>
        </pc:spChg>
        <pc:spChg chg="del">
          <ac:chgData name="Trenny Mongar" userId="f3235382a4a7a8bc" providerId="LiveId" clId="{BDE79E58-CF9F-41CC-8448-05BBBD3001C6}" dt="2020-05-28T05:47:32.312" v="2361" actId="478"/>
          <ac:spMkLst>
            <pc:docMk/>
            <pc:sldMk cId="566914940" sldId="272"/>
            <ac:spMk id="132" creationId="{00000000-0000-0000-0000-000000000000}"/>
          </ac:spMkLst>
        </pc:spChg>
        <pc:spChg chg="del">
          <ac:chgData name="Trenny Mongar" userId="f3235382a4a7a8bc" providerId="LiveId" clId="{BDE79E58-CF9F-41CC-8448-05BBBD3001C6}" dt="2020-05-28T05:47:32.312" v="2361" actId="478"/>
          <ac:spMkLst>
            <pc:docMk/>
            <pc:sldMk cId="566914940" sldId="272"/>
            <ac:spMk id="133" creationId="{00000000-0000-0000-0000-000000000000}"/>
          </ac:spMkLst>
        </pc:spChg>
        <pc:spChg chg="del">
          <ac:chgData name="Trenny Mongar" userId="f3235382a4a7a8bc" providerId="LiveId" clId="{BDE79E58-CF9F-41CC-8448-05BBBD3001C6}" dt="2020-05-28T05:47:32.312" v="2361" actId="478"/>
          <ac:spMkLst>
            <pc:docMk/>
            <pc:sldMk cId="566914940" sldId="272"/>
            <ac:spMk id="134" creationId="{00000000-0000-0000-0000-000000000000}"/>
          </ac:spMkLst>
        </pc:spChg>
        <pc:spChg chg="del">
          <ac:chgData name="Trenny Mongar" userId="f3235382a4a7a8bc" providerId="LiveId" clId="{BDE79E58-CF9F-41CC-8448-05BBBD3001C6}" dt="2020-05-28T05:47:32.312" v="2361" actId="478"/>
          <ac:spMkLst>
            <pc:docMk/>
            <pc:sldMk cId="566914940" sldId="272"/>
            <ac:spMk id="135" creationId="{00000000-0000-0000-0000-000000000000}"/>
          </ac:spMkLst>
        </pc:spChg>
        <pc:spChg chg="del">
          <ac:chgData name="Trenny Mongar" userId="f3235382a4a7a8bc" providerId="LiveId" clId="{BDE79E58-CF9F-41CC-8448-05BBBD3001C6}" dt="2020-05-28T05:47:32.312" v="2361" actId="478"/>
          <ac:spMkLst>
            <pc:docMk/>
            <pc:sldMk cId="566914940" sldId="272"/>
            <ac:spMk id="136" creationId="{00000000-0000-0000-0000-000000000000}"/>
          </ac:spMkLst>
        </pc:spChg>
        <pc:spChg chg="del">
          <ac:chgData name="Trenny Mongar" userId="f3235382a4a7a8bc" providerId="LiveId" clId="{BDE79E58-CF9F-41CC-8448-05BBBD3001C6}" dt="2020-05-28T05:47:32.312" v="2361" actId="478"/>
          <ac:spMkLst>
            <pc:docMk/>
            <pc:sldMk cId="566914940" sldId="272"/>
            <ac:spMk id="137" creationId="{00000000-0000-0000-0000-000000000000}"/>
          </ac:spMkLst>
        </pc:spChg>
        <pc:spChg chg="del">
          <ac:chgData name="Trenny Mongar" userId="f3235382a4a7a8bc" providerId="LiveId" clId="{BDE79E58-CF9F-41CC-8448-05BBBD3001C6}" dt="2020-05-28T05:47:32.312" v="2361" actId="478"/>
          <ac:spMkLst>
            <pc:docMk/>
            <pc:sldMk cId="566914940" sldId="272"/>
            <ac:spMk id="138" creationId="{00000000-0000-0000-0000-000000000000}"/>
          </ac:spMkLst>
        </pc:spChg>
        <pc:spChg chg="del">
          <ac:chgData name="Trenny Mongar" userId="f3235382a4a7a8bc" providerId="LiveId" clId="{BDE79E58-CF9F-41CC-8448-05BBBD3001C6}" dt="2020-05-28T05:47:32.312" v="2361" actId="478"/>
          <ac:spMkLst>
            <pc:docMk/>
            <pc:sldMk cId="566914940" sldId="272"/>
            <ac:spMk id="139" creationId="{00000000-0000-0000-0000-000000000000}"/>
          </ac:spMkLst>
        </pc:spChg>
        <pc:spChg chg="del">
          <ac:chgData name="Trenny Mongar" userId="f3235382a4a7a8bc" providerId="LiveId" clId="{BDE79E58-CF9F-41CC-8448-05BBBD3001C6}" dt="2020-05-28T05:47:32.312" v="2361" actId="478"/>
          <ac:spMkLst>
            <pc:docMk/>
            <pc:sldMk cId="566914940" sldId="272"/>
            <ac:spMk id="140" creationId="{00000000-0000-0000-0000-000000000000}"/>
          </ac:spMkLst>
        </pc:spChg>
        <pc:spChg chg="del">
          <ac:chgData name="Trenny Mongar" userId="f3235382a4a7a8bc" providerId="LiveId" clId="{BDE79E58-CF9F-41CC-8448-05BBBD3001C6}" dt="2020-05-28T05:47:32.312" v="2361" actId="478"/>
          <ac:spMkLst>
            <pc:docMk/>
            <pc:sldMk cId="566914940" sldId="272"/>
            <ac:spMk id="141" creationId="{00000000-0000-0000-0000-000000000000}"/>
          </ac:spMkLst>
        </pc:spChg>
        <pc:spChg chg="del">
          <ac:chgData name="Trenny Mongar" userId="f3235382a4a7a8bc" providerId="LiveId" clId="{BDE79E58-CF9F-41CC-8448-05BBBD3001C6}" dt="2020-05-28T05:47:32.312" v="2361" actId="478"/>
          <ac:spMkLst>
            <pc:docMk/>
            <pc:sldMk cId="566914940" sldId="272"/>
            <ac:spMk id="142" creationId="{00000000-0000-0000-0000-000000000000}"/>
          </ac:spMkLst>
        </pc:spChg>
        <pc:spChg chg="del">
          <ac:chgData name="Trenny Mongar" userId="f3235382a4a7a8bc" providerId="LiveId" clId="{BDE79E58-CF9F-41CC-8448-05BBBD3001C6}" dt="2020-05-28T05:47:32.312" v="2361" actId="478"/>
          <ac:spMkLst>
            <pc:docMk/>
            <pc:sldMk cId="566914940" sldId="272"/>
            <ac:spMk id="143" creationId="{00000000-0000-0000-0000-000000000000}"/>
          </ac:spMkLst>
        </pc:spChg>
        <pc:spChg chg="del">
          <ac:chgData name="Trenny Mongar" userId="f3235382a4a7a8bc" providerId="LiveId" clId="{BDE79E58-CF9F-41CC-8448-05BBBD3001C6}" dt="2020-05-28T05:47:32.312" v="2361" actId="478"/>
          <ac:spMkLst>
            <pc:docMk/>
            <pc:sldMk cId="566914940" sldId="272"/>
            <ac:spMk id="144" creationId="{00000000-0000-0000-0000-000000000000}"/>
          </ac:spMkLst>
        </pc:spChg>
        <pc:spChg chg="del">
          <ac:chgData name="Trenny Mongar" userId="f3235382a4a7a8bc" providerId="LiveId" clId="{BDE79E58-CF9F-41CC-8448-05BBBD3001C6}" dt="2020-05-28T05:47:32.312" v="2361" actId="478"/>
          <ac:spMkLst>
            <pc:docMk/>
            <pc:sldMk cId="566914940" sldId="272"/>
            <ac:spMk id="145" creationId="{00000000-0000-0000-0000-000000000000}"/>
          </ac:spMkLst>
        </pc:spChg>
        <pc:spChg chg="del">
          <ac:chgData name="Trenny Mongar" userId="f3235382a4a7a8bc" providerId="LiveId" clId="{BDE79E58-CF9F-41CC-8448-05BBBD3001C6}" dt="2020-05-28T05:47:32.312" v="2361" actId="478"/>
          <ac:spMkLst>
            <pc:docMk/>
            <pc:sldMk cId="566914940" sldId="272"/>
            <ac:spMk id="146" creationId="{00000000-0000-0000-0000-000000000000}"/>
          </ac:spMkLst>
        </pc:spChg>
        <pc:spChg chg="del">
          <ac:chgData name="Trenny Mongar" userId="f3235382a4a7a8bc" providerId="LiveId" clId="{BDE79E58-CF9F-41CC-8448-05BBBD3001C6}" dt="2020-05-28T05:47:32.312" v="2361" actId="478"/>
          <ac:spMkLst>
            <pc:docMk/>
            <pc:sldMk cId="566914940" sldId="272"/>
            <ac:spMk id="147" creationId="{00000000-0000-0000-0000-000000000000}"/>
          </ac:spMkLst>
        </pc:spChg>
        <pc:spChg chg="del">
          <ac:chgData name="Trenny Mongar" userId="f3235382a4a7a8bc" providerId="LiveId" clId="{BDE79E58-CF9F-41CC-8448-05BBBD3001C6}" dt="2020-05-28T05:47:32.312" v="2361" actId="478"/>
          <ac:spMkLst>
            <pc:docMk/>
            <pc:sldMk cId="566914940" sldId="272"/>
            <ac:spMk id="148" creationId="{00000000-0000-0000-0000-000000000000}"/>
          </ac:spMkLst>
        </pc:spChg>
        <pc:spChg chg="del">
          <ac:chgData name="Trenny Mongar" userId="f3235382a4a7a8bc" providerId="LiveId" clId="{BDE79E58-CF9F-41CC-8448-05BBBD3001C6}" dt="2020-05-28T05:47:32.312" v="2361" actId="478"/>
          <ac:spMkLst>
            <pc:docMk/>
            <pc:sldMk cId="566914940" sldId="272"/>
            <ac:spMk id="149" creationId="{00000000-0000-0000-0000-000000000000}"/>
          </ac:spMkLst>
        </pc:spChg>
        <pc:spChg chg="del">
          <ac:chgData name="Trenny Mongar" userId="f3235382a4a7a8bc" providerId="LiveId" clId="{BDE79E58-CF9F-41CC-8448-05BBBD3001C6}" dt="2020-05-28T05:47:32.312" v="2361" actId="478"/>
          <ac:spMkLst>
            <pc:docMk/>
            <pc:sldMk cId="566914940" sldId="272"/>
            <ac:spMk id="150" creationId="{00000000-0000-0000-0000-000000000000}"/>
          </ac:spMkLst>
        </pc:spChg>
        <pc:spChg chg="del">
          <ac:chgData name="Trenny Mongar" userId="f3235382a4a7a8bc" providerId="LiveId" clId="{BDE79E58-CF9F-41CC-8448-05BBBD3001C6}" dt="2020-05-28T05:47:32.312" v="2361" actId="478"/>
          <ac:spMkLst>
            <pc:docMk/>
            <pc:sldMk cId="566914940" sldId="272"/>
            <ac:spMk id="151" creationId="{00000000-0000-0000-0000-000000000000}"/>
          </ac:spMkLst>
        </pc:spChg>
        <pc:spChg chg="del">
          <ac:chgData name="Trenny Mongar" userId="f3235382a4a7a8bc" providerId="LiveId" clId="{BDE79E58-CF9F-41CC-8448-05BBBD3001C6}" dt="2020-05-28T05:47:32.312" v="2361" actId="478"/>
          <ac:spMkLst>
            <pc:docMk/>
            <pc:sldMk cId="566914940" sldId="272"/>
            <ac:spMk id="152" creationId="{00000000-0000-0000-0000-000000000000}"/>
          </ac:spMkLst>
        </pc:spChg>
        <pc:spChg chg="del">
          <ac:chgData name="Trenny Mongar" userId="f3235382a4a7a8bc" providerId="LiveId" clId="{BDE79E58-CF9F-41CC-8448-05BBBD3001C6}" dt="2020-05-28T05:47:32.312" v="2361" actId="478"/>
          <ac:spMkLst>
            <pc:docMk/>
            <pc:sldMk cId="566914940" sldId="272"/>
            <ac:spMk id="153" creationId="{00000000-0000-0000-0000-000000000000}"/>
          </ac:spMkLst>
        </pc:spChg>
        <pc:spChg chg="del">
          <ac:chgData name="Trenny Mongar" userId="f3235382a4a7a8bc" providerId="LiveId" clId="{BDE79E58-CF9F-41CC-8448-05BBBD3001C6}" dt="2020-05-28T05:47:32.312" v="2361" actId="478"/>
          <ac:spMkLst>
            <pc:docMk/>
            <pc:sldMk cId="566914940" sldId="272"/>
            <ac:spMk id="154" creationId="{00000000-0000-0000-0000-000000000000}"/>
          </ac:spMkLst>
        </pc:spChg>
        <pc:spChg chg="del">
          <ac:chgData name="Trenny Mongar" userId="f3235382a4a7a8bc" providerId="LiveId" clId="{BDE79E58-CF9F-41CC-8448-05BBBD3001C6}" dt="2020-05-28T05:47:32.312" v="2361" actId="478"/>
          <ac:spMkLst>
            <pc:docMk/>
            <pc:sldMk cId="566914940" sldId="272"/>
            <ac:spMk id="155" creationId="{00000000-0000-0000-0000-000000000000}"/>
          </ac:spMkLst>
        </pc:spChg>
        <pc:spChg chg="del">
          <ac:chgData name="Trenny Mongar" userId="f3235382a4a7a8bc" providerId="LiveId" clId="{BDE79E58-CF9F-41CC-8448-05BBBD3001C6}" dt="2020-05-28T05:47:32.312" v="2361" actId="478"/>
          <ac:spMkLst>
            <pc:docMk/>
            <pc:sldMk cId="566914940" sldId="272"/>
            <ac:spMk id="156" creationId="{00000000-0000-0000-0000-000000000000}"/>
          </ac:spMkLst>
        </pc:spChg>
        <pc:spChg chg="del">
          <ac:chgData name="Trenny Mongar" userId="f3235382a4a7a8bc" providerId="LiveId" clId="{BDE79E58-CF9F-41CC-8448-05BBBD3001C6}" dt="2020-05-28T05:47:32.312" v="2361" actId="478"/>
          <ac:spMkLst>
            <pc:docMk/>
            <pc:sldMk cId="566914940" sldId="272"/>
            <ac:spMk id="157" creationId="{00000000-0000-0000-0000-000000000000}"/>
          </ac:spMkLst>
        </pc:spChg>
        <pc:spChg chg="del">
          <ac:chgData name="Trenny Mongar" userId="f3235382a4a7a8bc" providerId="LiveId" clId="{BDE79E58-CF9F-41CC-8448-05BBBD3001C6}" dt="2020-05-28T05:47:32.312" v="2361" actId="478"/>
          <ac:spMkLst>
            <pc:docMk/>
            <pc:sldMk cId="566914940" sldId="272"/>
            <ac:spMk id="158" creationId="{00000000-0000-0000-0000-000000000000}"/>
          </ac:spMkLst>
        </pc:spChg>
        <pc:spChg chg="del">
          <ac:chgData name="Trenny Mongar" userId="f3235382a4a7a8bc" providerId="LiveId" clId="{BDE79E58-CF9F-41CC-8448-05BBBD3001C6}" dt="2020-05-28T05:47:34.210" v="2362" actId="478"/>
          <ac:spMkLst>
            <pc:docMk/>
            <pc:sldMk cId="566914940" sldId="272"/>
            <ac:spMk id="159" creationId="{00000000-0000-0000-0000-000000000000}"/>
          </ac:spMkLst>
        </pc:spChg>
        <pc:spChg chg="del">
          <ac:chgData name="Trenny Mongar" userId="f3235382a4a7a8bc" providerId="LiveId" clId="{BDE79E58-CF9F-41CC-8448-05BBBD3001C6}" dt="2020-05-28T05:47:34.210" v="2362" actId="478"/>
          <ac:spMkLst>
            <pc:docMk/>
            <pc:sldMk cId="566914940" sldId="272"/>
            <ac:spMk id="160" creationId="{00000000-0000-0000-0000-000000000000}"/>
          </ac:spMkLst>
        </pc:spChg>
        <pc:spChg chg="del">
          <ac:chgData name="Trenny Mongar" userId="f3235382a4a7a8bc" providerId="LiveId" clId="{BDE79E58-CF9F-41CC-8448-05BBBD3001C6}" dt="2020-05-28T05:47:34.210" v="2362" actId="478"/>
          <ac:spMkLst>
            <pc:docMk/>
            <pc:sldMk cId="566914940" sldId="272"/>
            <ac:spMk id="161" creationId="{00000000-0000-0000-0000-000000000000}"/>
          </ac:spMkLst>
        </pc:spChg>
        <pc:spChg chg="del">
          <ac:chgData name="Trenny Mongar" userId="f3235382a4a7a8bc" providerId="LiveId" clId="{BDE79E58-CF9F-41CC-8448-05BBBD3001C6}" dt="2020-05-28T05:47:32.312" v="2361" actId="478"/>
          <ac:spMkLst>
            <pc:docMk/>
            <pc:sldMk cId="566914940" sldId="272"/>
            <ac:spMk id="162" creationId="{00000000-0000-0000-0000-000000000000}"/>
          </ac:spMkLst>
        </pc:spChg>
        <pc:spChg chg="del">
          <ac:chgData name="Trenny Mongar" userId="f3235382a4a7a8bc" providerId="LiveId" clId="{BDE79E58-CF9F-41CC-8448-05BBBD3001C6}" dt="2020-05-28T05:47:32.312" v="2361" actId="478"/>
          <ac:spMkLst>
            <pc:docMk/>
            <pc:sldMk cId="566914940" sldId="272"/>
            <ac:spMk id="163" creationId="{00000000-0000-0000-0000-000000000000}"/>
          </ac:spMkLst>
        </pc:spChg>
        <pc:spChg chg="del">
          <ac:chgData name="Trenny Mongar" userId="f3235382a4a7a8bc" providerId="LiveId" clId="{BDE79E58-CF9F-41CC-8448-05BBBD3001C6}" dt="2020-05-28T05:47:32.312" v="2361" actId="478"/>
          <ac:spMkLst>
            <pc:docMk/>
            <pc:sldMk cId="566914940" sldId="272"/>
            <ac:spMk id="164" creationId="{00000000-0000-0000-0000-000000000000}"/>
          </ac:spMkLst>
        </pc:spChg>
        <pc:spChg chg="del">
          <ac:chgData name="Trenny Mongar" userId="f3235382a4a7a8bc" providerId="LiveId" clId="{BDE79E58-CF9F-41CC-8448-05BBBD3001C6}" dt="2020-05-28T05:47:32.312" v="2361" actId="478"/>
          <ac:spMkLst>
            <pc:docMk/>
            <pc:sldMk cId="566914940" sldId="272"/>
            <ac:spMk id="165" creationId="{00000000-0000-0000-0000-000000000000}"/>
          </ac:spMkLst>
        </pc:spChg>
        <pc:spChg chg="del">
          <ac:chgData name="Trenny Mongar" userId="f3235382a4a7a8bc" providerId="LiveId" clId="{BDE79E58-CF9F-41CC-8448-05BBBD3001C6}" dt="2020-05-28T05:47:32.312" v="2361" actId="478"/>
          <ac:spMkLst>
            <pc:docMk/>
            <pc:sldMk cId="566914940" sldId="272"/>
            <ac:spMk id="166" creationId="{00000000-0000-0000-0000-000000000000}"/>
          </ac:spMkLst>
        </pc:spChg>
        <pc:spChg chg="del">
          <ac:chgData name="Trenny Mongar" userId="f3235382a4a7a8bc" providerId="LiveId" clId="{BDE79E58-CF9F-41CC-8448-05BBBD3001C6}" dt="2020-05-28T05:47:32.312" v="2361" actId="478"/>
          <ac:spMkLst>
            <pc:docMk/>
            <pc:sldMk cId="566914940" sldId="272"/>
            <ac:spMk id="167" creationId="{00000000-0000-0000-0000-000000000000}"/>
          </ac:spMkLst>
        </pc:spChg>
        <pc:spChg chg="del">
          <ac:chgData name="Trenny Mongar" userId="f3235382a4a7a8bc" providerId="LiveId" clId="{BDE79E58-CF9F-41CC-8448-05BBBD3001C6}" dt="2020-05-28T05:47:32.312" v="2361" actId="478"/>
          <ac:spMkLst>
            <pc:docMk/>
            <pc:sldMk cId="566914940" sldId="272"/>
            <ac:spMk id="168" creationId="{00000000-0000-0000-0000-000000000000}"/>
          </ac:spMkLst>
        </pc:spChg>
        <pc:spChg chg="del">
          <ac:chgData name="Trenny Mongar" userId="f3235382a4a7a8bc" providerId="LiveId" clId="{BDE79E58-CF9F-41CC-8448-05BBBD3001C6}" dt="2020-05-28T05:47:32.312" v="2361" actId="478"/>
          <ac:spMkLst>
            <pc:docMk/>
            <pc:sldMk cId="566914940" sldId="272"/>
            <ac:spMk id="169" creationId="{00000000-0000-0000-0000-000000000000}"/>
          </ac:spMkLst>
        </pc:spChg>
        <pc:spChg chg="del">
          <ac:chgData name="Trenny Mongar" userId="f3235382a4a7a8bc" providerId="LiveId" clId="{BDE79E58-CF9F-41CC-8448-05BBBD3001C6}" dt="2020-05-28T05:47:32.312" v="2361" actId="478"/>
          <ac:spMkLst>
            <pc:docMk/>
            <pc:sldMk cId="566914940" sldId="272"/>
            <ac:spMk id="170" creationId="{00000000-0000-0000-0000-000000000000}"/>
          </ac:spMkLst>
        </pc:spChg>
        <pc:spChg chg="del">
          <ac:chgData name="Trenny Mongar" userId="f3235382a4a7a8bc" providerId="LiveId" clId="{BDE79E58-CF9F-41CC-8448-05BBBD3001C6}" dt="2020-05-28T05:47:32.312" v="2361" actId="478"/>
          <ac:spMkLst>
            <pc:docMk/>
            <pc:sldMk cId="566914940" sldId="272"/>
            <ac:spMk id="171" creationId="{00000000-0000-0000-0000-000000000000}"/>
          </ac:spMkLst>
        </pc:spChg>
        <pc:spChg chg="del">
          <ac:chgData name="Trenny Mongar" userId="f3235382a4a7a8bc" providerId="LiveId" clId="{BDE79E58-CF9F-41CC-8448-05BBBD3001C6}" dt="2020-05-28T05:47:32.312" v="2361" actId="478"/>
          <ac:spMkLst>
            <pc:docMk/>
            <pc:sldMk cId="566914940" sldId="272"/>
            <ac:spMk id="172" creationId="{00000000-0000-0000-0000-000000000000}"/>
          </ac:spMkLst>
        </pc:spChg>
        <pc:spChg chg="del">
          <ac:chgData name="Trenny Mongar" userId="f3235382a4a7a8bc" providerId="LiveId" clId="{BDE79E58-CF9F-41CC-8448-05BBBD3001C6}" dt="2020-05-28T05:47:32.312" v="2361" actId="478"/>
          <ac:spMkLst>
            <pc:docMk/>
            <pc:sldMk cId="566914940" sldId="272"/>
            <ac:spMk id="173" creationId="{00000000-0000-0000-0000-000000000000}"/>
          </ac:spMkLst>
        </pc:spChg>
        <pc:spChg chg="del">
          <ac:chgData name="Trenny Mongar" userId="f3235382a4a7a8bc" providerId="LiveId" clId="{BDE79E58-CF9F-41CC-8448-05BBBD3001C6}" dt="2020-05-28T05:47:32.312" v="2361" actId="478"/>
          <ac:spMkLst>
            <pc:docMk/>
            <pc:sldMk cId="566914940" sldId="272"/>
            <ac:spMk id="174" creationId="{00000000-0000-0000-0000-000000000000}"/>
          </ac:spMkLst>
        </pc:spChg>
        <pc:spChg chg="del">
          <ac:chgData name="Trenny Mongar" userId="f3235382a4a7a8bc" providerId="LiveId" clId="{BDE79E58-CF9F-41CC-8448-05BBBD3001C6}" dt="2020-05-28T05:47:32.312" v="2361" actId="478"/>
          <ac:spMkLst>
            <pc:docMk/>
            <pc:sldMk cId="566914940" sldId="272"/>
            <ac:spMk id="175" creationId="{00000000-0000-0000-0000-000000000000}"/>
          </ac:spMkLst>
        </pc:spChg>
        <pc:spChg chg="del">
          <ac:chgData name="Trenny Mongar" userId="f3235382a4a7a8bc" providerId="LiveId" clId="{BDE79E58-CF9F-41CC-8448-05BBBD3001C6}" dt="2020-05-28T05:47:32.312" v="2361" actId="478"/>
          <ac:spMkLst>
            <pc:docMk/>
            <pc:sldMk cId="566914940" sldId="272"/>
            <ac:spMk id="176" creationId="{00000000-0000-0000-0000-000000000000}"/>
          </ac:spMkLst>
        </pc:spChg>
        <pc:spChg chg="del">
          <ac:chgData name="Trenny Mongar" userId="f3235382a4a7a8bc" providerId="LiveId" clId="{BDE79E58-CF9F-41CC-8448-05BBBD3001C6}" dt="2020-05-28T05:47:32.312" v="2361" actId="478"/>
          <ac:spMkLst>
            <pc:docMk/>
            <pc:sldMk cId="566914940" sldId="272"/>
            <ac:spMk id="177" creationId="{00000000-0000-0000-0000-000000000000}"/>
          </ac:spMkLst>
        </pc:spChg>
        <pc:spChg chg="del">
          <ac:chgData name="Trenny Mongar" userId="f3235382a4a7a8bc" providerId="LiveId" clId="{BDE79E58-CF9F-41CC-8448-05BBBD3001C6}" dt="2020-05-28T05:47:32.312" v="2361" actId="478"/>
          <ac:spMkLst>
            <pc:docMk/>
            <pc:sldMk cId="566914940" sldId="272"/>
            <ac:spMk id="178" creationId="{00000000-0000-0000-0000-000000000000}"/>
          </ac:spMkLst>
        </pc:spChg>
        <pc:spChg chg="del">
          <ac:chgData name="Trenny Mongar" userId="f3235382a4a7a8bc" providerId="LiveId" clId="{BDE79E58-CF9F-41CC-8448-05BBBD3001C6}" dt="2020-05-28T05:47:32.312" v="2361" actId="478"/>
          <ac:spMkLst>
            <pc:docMk/>
            <pc:sldMk cId="566914940" sldId="272"/>
            <ac:spMk id="179" creationId="{00000000-0000-0000-0000-000000000000}"/>
          </ac:spMkLst>
        </pc:spChg>
        <pc:spChg chg="del">
          <ac:chgData name="Trenny Mongar" userId="f3235382a4a7a8bc" providerId="LiveId" clId="{BDE79E58-CF9F-41CC-8448-05BBBD3001C6}" dt="2020-05-28T05:47:32.312" v="2361" actId="478"/>
          <ac:spMkLst>
            <pc:docMk/>
            <pc:sldMk cId="566914940" sldId="272"/>
            <ac:spMk id="180" creationId="{00000000-0000-0000-0000-000000000000}"/>
          </ac:spMkLst>
        </pc:spChg>
        <pc:spChg chg="del">
          <ac:chgData name="Trenny Mongar" userId="f3235382a4a7a8bc" providerId="LiveId" clId="{BDE79E58-CF9F-41CC-8448-05BBBD3001C6}" dt="2020-05-28T05:47:32.312" v="2361" actId="478"/>
          <ac:spMkLst>
            <pc:docMk/>
            <pc:sldMk cId="566914940" sldId="272"/>
            <ac:spMk id="181" creationId="{00000000-0000-0000-0000-000000000000}"/>
          </ac:spMkLst>
        </pc:spChg>
        <pc:spChg chg="del">
          <ac:chgData name="Trenny Mongar" userId="f3235382a4a7a8bc" providerId="LiveId" clId="{BDE79E58-CF9F-41CC-8448-05BBBD3001C6}" dt="2020-05-28T05:47:32.312" v="2361" actId="478"/>
          <ac:spMkLst>
            <pc:docMk/>
            <pc:sldMk cId="566914940" sldId="272"/>
            <ac:spMk id="182" creationId="{00000000-0000-0000-0000-000000000000}"/>
          </ac:spMkLst>
        </pc:spChg>
        <pc:spChg chg="del">
          <ac:chgData name="Trenny Mongar" userId="f3235382a4a7a8bc" providerId="LiveId" clId="{BDE79E58-CF9F-41CC-8448-05BBBD3001C6}" dt="2020-05-28T05:47:32.312" v="2361" actId="478"/>
          <ac:spMkLst>
            <pc:docMk/>
            <pc:sldMk cId="566914940" sldId="272"/>
            <ac:spMk id="183" creationId="{00000000-0000-0000-0000-000000000000}"/>
          </ac:spMkLst>
        </pc:spChg>
        <pc:spChg chg="del">
          <ac:chgData name="Trenny Mongar" userId="f3235382a4a7a8bc" providerId="LiveId" clId="{BDE79E58-CF9F-41CC-8448-05BBBD3001C6}" dt="2020-05-28T05:47:32.312" v="2361" actId="478"/>
          <ac:spMkLst>
            <pc:docMk/>
            <pc:sldMk cId="566914940" sldId="272"/>
            <ac:spMk id="184" creationId="{00000000-0000-0000-0000-000000000000}"/>
          </ac:spMkLst>
        </pc:spChg>
        <pc:spChg chg="del">
          <ac:chgData name="Trenny Mongar" userId="f3235382a4a7a8bc" providerId="LiveId" clId="{BDE79E58-CF9F-41CC-8448-05BBBD3001C6}" dt="2020-05-28T05:47:32.312" v="2361" actId="478"/>
          <ac:spMkLst>
            <pc:docMk/>
            <pc:sldMk cId="566914940" sldId="272"/>
            <ac:spMk id="185" creationId="{00000000-0000-0000-0000-000000000000}"/>
          </ac:spMkLst>
        </pc:spChg>
        <pc:spChg chg="del">
          <ac:chgData name="Trenny Mongar" userId="f3235382a4a7a8bc" providerId="LiveId" clId="{BDE79E58-CF9F-41CC-8448-05BBBD3001C6}" dt="2020-05-28T05:47:34.210" v="2362" actId="478"/>
          <ac:spMkLst>
            <pc:docMk/>
            <pc:sldMk cId="566914940" sldId="272"/>
            <ac:spMk id="186" creationId="{00000000-0000-0000-0000-000000000000}"/>
          </ac:spMkLst>
        </pc:spChg>
        <pc:spChg chg="del">
          <ac:chgData name="Trenny Mongar" userId="f3235382a4a7a8bc" providerId="LiveId" clId="{BDE79E58-CF9F-41CC-8448-05BBBD3001C6}" dt="2020-05-28T05:47:32.312" v="2361" actId="478"/>
          <ac:spMkLst>
            <pc:docMk/>
            <pc:sldMk cId="566914940" sldId="272"/>
            <ac:spMk id="187" creationId="{00000000-0000-0000-0000-000000000000}"/>
          </ac:spMkLst>
        </pc:spChg>
        <pc:spChg chg="del">
          <ac:chgData name="Trenny Mongar" userId="f3235382a4a7a8bc" providerId="LiveId" clId="{BDE79E58-CF9F-41CC-8448-05BBBD3001C6}" dt="2020-05-28T05:47:34.210" v="2362" actId="478"/>
          <ac:spMkLst>
            <pc:docMk/>
            <pc:sldMk cId="566914940" sldId="272"/>
            <ac:spMk id="188" creationId="{00000000-0000-0000-0000-000000000000}"/>
          </ac:spMkLst>
        </pc:spChg>
        <pc:spChg chg="del">
          <ac:chgData name="Trenny Mongar" userId="f3235382a4a7a8bc" providerId="LiveId" clId="{BDE79E58-CF9F-41CC-8448-05BBBD3001C6}" dt="2020-05-28T05:47:34.210" v="2362" actId="478"/>
          <ac:spMkLst>
            <pc:docMk/>
            <pc:sldMk cId="566914940" sldId="272"/>
            <ac:spMk id="189" creationId="{00000000-0000-0000-0000-000000000000}"/>
          </ac:spMkLst>
        </pc:spChg>
        <pc:spChg chg="del">
          <ac:chgData name="Trenny Mongar" userId="f3235382a4a7a8bc" providerId="LiveId" clId="{BDE79E58-CF9F-41CC-8448-05BBBD3001C6}" dt="2020-05-28T05:47:32.312" v="2361" actId="478"/>
          <ac:spMkLst>
            <pc:docMk/>
            <pc:sldMk cId="566914940" sldId="272"/>
            <ac:spMk id="190" creationId="{00000000-0000-0000-0000-000000000000}"/>
          </ac:spMkLst>
        </pc:spChg>
        <pc:spChg chg="del">
          <ac:chgData name="Trenny Mongar" userId="f3235382a4a7a8bc" providerId="LiveId" clId="{BDE79E58-CF9F-41CC-8448-05BBBD3001C6}" dt="2020-05-28T05:47:32.312" v="2361" actId="478"/>
          <ac:spMkLst>
            <pc:docMk/>
            <pc:sldMk cId="566914940" sldId="272"/>
            <ac:spMk id="191" creationId="{00000000-0000-0000-0000-000000000000}"/>
          </ac:spMkLst>
        </pc:spChg>
        <pc:spChg chg="del">
          <ac:chgData name="Trenny Mongar" userId="f3235382a4a7a8bc" providerId="LiveId" clId="{BDE79E58-CF9F-41CC-8448-05BBBD3001C6}" dt="2020-05-28T05:47:32.312" v="2361" actId="478"/>
          <ac:spMkLst>
            <pc:docMk/>
            <pc:sldMk cId="566914940" sldId="272"/>
            <ac:spMk id="192" creationId="{00000000-0000-0000-0000-000000000000}"/>
          </ac:spMkLst>
        </pc:spChg>
        <pc:spChg chg="del">
          <ac:chgData name="Trenny Mongar" userId="f3235382a4a7a8bc" providerId="LiveId" clId="{BDE79E58-CF9F-41CC-8448-05BBBD3001C6}" dt="2020-05-28T05:47:32.312" v="2361" actId="478"/>
          <ac:spMkLst>
            <pc:docMk/>
            <pc:sldMk cId="566914940" sldId="272"/>
            <ac:spMk id="193" creationId="{00000000-0000-0000-0000-000000000000}"/>
          </ac:spMkLst>
        </pc:spChg>
        <pc:spChg chg="del">
          <ac:chgData name="Trenny Mongar" userId="f3235382a4a7a8bc" providerId="LiveId" clId="{BDE79E58-CF9F-41CC-8448-05BBBD3001C6}" dt="2020-05-28T05:47:32.312" v="2361" actId="478"/>
          <ac:spMkLst>
            <pc:docMk/>
            <pc:sldMk cId="566914940" sldId="272"/>
            <ac:spMk id="194" creationId="{00000000-0000-0000-0000-000000000000}"/>
          </ac:spMkLst>
        </pc:spChg>
        <pc:spChg chg="del">
          <ac:chgData name="Trenny Mongar" userId="f3235382a4a7a8bc" providerId="LiveId" clId="{BDE79E58-CF9F-41CC-8448-05BBBD3001C6}" dt="2020-05-28T05:47:32.312" v="2361" actId="478"/>
          <ac:spMkLst>
            <pc:docMk/>
            <pc:sldMk cId="566914940" sldId="272"/>
            <ac:spMk id="195" creationId="{00000000-0000-0000-0000-000000000000}"/>
          </ac:spMkLst>
        </pc:spChg>
        <pc:spChg chg="del">
          <ac:chgData name="Trenny Mongar" userId="f3235382a4a7a8bc" providerId="LiveId" clId="{BDE79E58-CF9F-41CC-8448-05BBBD3001C6}" dt="2020-05-28T05:47:32.312" v="2361" actId="478"/>
          <ac:spMkLst>
            <pc:docMk/>
            <pc:sldMk cId="566914940" sldId="272"/>
            <ac:spMk id="196" creationId="{00000000-0000-0000-0000-000000000000}"/>
          </ac:spMkLst>
        </pc:spChg>
        <pc:spChg chg="del">
          <ac:chgData name="Trenny Mongar" userId="f3235382a4a7a8bc" providerId="LiveId" clId="{BDE79E58-CF9F-41CC-8448-05BBBD3001C6}" dt="2020-05-28T05:47:32.312" v="2361" actId="478"/>
          <ac:spMkLst>
            <pc:docMk/>
            <pc:sldMk cId="566914940" sldId="272"/>
            <ac:spMk id="197" creationId="{00000000-0000-0000-0000-000000000000}"/>
          </ac:spMkLst>
        </pc:spChg>
        <pc:spChg chg="del">
          <ac:chgData name="Trenny Mongar" userId="f3235382a4a7a8bc" providerId="LiveId" clId="{BDE79E58-CF9F-41CC-8448-05BBBD3001C6}" dt="2020-05-28T05:47:32.312" v="2361" actId="478"/>
          <ac:spMkLst>
            <pc:docMk/>
            <pc:sldMk cId="566914940" sldId="272"/>
            <ac:spMk id="198" creationId="{00000000-0000-0000-0000-000000000000}"/>
          </ac:spMkLst>
        </pc:spChg>
        <pc:spChg chg="del">
          <ac:chgData name="Trenny Mongar" userId="f3235382a4a7a8bc" providerId="LiveId" clId="{BDE79E58-CF9F-41CC-8448-05BBBD3001C6}" dt="2020-05-28T05:47:32.312" v="2361" actId="478"/>
          <ac:spMkLst>
            <pc:docMk/>
            <pc:sldMk cId="566914940" sldId="272"/>
            <ac:spMk id="199" creationId="{00000000-0000-0000-0000-000000000000}"/>
          </ac:spMkLst>
        </pc:spChg>
        <pc:spChg chg="del">
          <ac:chgData name="Trenny Mongar" userId="f3235382a4a7a8bc" providerId="LiveId" clId="{BDE79E58-CF9F-41CC-8448-05BBBD3001C6}" dt="2020-05-28T05:47:32.312" v="2361" actId="478"/>
          <ac:spMkLst>
            <pc:docMk/>
            <pc:sldMk cId="566914940" sldId="272"/>
            <ac:spMk id="200" creationId="{00000000-0000-0000-0000-000000000000}"/>
          </ac:spMkLst>
        </pc:spChg>
        <pc:spChg chg="del">
          <ac:chgData name="Trenny Mongar" userId="f3235382a4a7a8bc" providerId="LiveId" clId="{BDE79E58-CF9F-41CC-8448-05BBBD3001C6}" dt="2020-05-28T05:47:32.312" v="2361" actId="478"/>
          <ac:spMkLst>
            <pc:docMk/>
            <pc:sldMk cId="566914940" sldId="272"/>
            <ac:spMk id="201" creationId="{00000000-0000-0000-0000-000000000000}"/>
          </ac:spMkLst>
        </pc:spChg>
        <pc:spChg chg="del">
          <ac:chgData name="Trenny Mongar" userId="f3235382a4a7a8bc" providerId="LiveId" clId="{BDE79E58-CF9F-41CC-8448-05BBBD3001C6}" dt="2020-05-28T05:47:32.312" v="2361" actId="478"/>
          <ac:spMkLst>
            <pc:docMk/>
            <pc:sldMk cId="566914940" sldId="272"/>
            <ac:spMk id="202" creationId="{00000000-0000-0000-0000-000000000000}"/>
          </ac:spMkLst>
        </pc:spChg>
        <pc:spChg chg="del">
          <ac:chgData name="Trenny Mongar" userId="f3235382a4a7a8bc" providerId="LiveId" clId="{BDE79E58-CF9F-41CC-8448-05BBBD3001C6}" dt="2020-05-28T05:47:32.312" v="2361" actId="478"/>
          <ac:spMkLst>
            <pc:docMk/>
            <pc:sldMk cId="566914940" sldId="272"/>
            <ac:spMk id="203" creationId="{00000000-0000-0000-0000-000000000000}"/>
          </ac:spMkLst>
        </pc:spChg>
        <pc:spChg chg="del">
          <ac:chgData name="Trenny Mongar" userId="f3235382a4a7a8bc" providerId="LiveId" clId="{BDE79E58-CF9F-41CC-8448-05BBBD3001C6}" dt="2020-05-28T05:47:32.312" v="2361" actId="478"/>
          <ac:spMkLst>
            <pc:docMk/>
            <pc:sldMk cId="566914940" sldId="272"/>
            <ac:spMk id="204" creationId="{00000000-0000-0000-0000-000000000000}"/>
          </ac:spMkLst>
        </pc:spChg>
        <pc:spChg chg="del">
          <ac:chgData name="Trenny Mongar" userId="f3235382a4a7a8bc" providerId="LiveId" clId="{BDE79E58-CF9F-41CC-8448-05BBBD3001C6}" dt="2020-05-28T05:47:32.312" v="2361" actId="478"/>
          <ac:spMkLst>
            <pc:docMk/>
            <pc:sldMk cId="566914940" sldId="272"/>
            <ac:spMk id="205" creationId="{00000000-0000-0000-0000-000000000000}"/>
          </ac:spMkLst>
        </pc:spChg>
        <pc:spChg chg="del">
          <ac:chgData name="Trenny Mongar" userId="f3235382a4a7a8bc" providerId="LiveId" clId="{BDE79E58-CF9F-41CC-8448-05BBBD3001C6}" dt="2020-05-28T05:47:32.312" v="2361" actId="478"/>
          <ac:spMkLst>
            <pc:docMk/>
            <pc:sldMk cId="566914940" sldId="272"/>
            <ac:spMk id="206" creationId="{00000000-0000-0000-0000-000000000000}"/>
          </ac:spMkLst>
        </pc:spChg>
        <pc:spChg chg="del">
          <ac:chgData name="Trenny Mongar" userId="f3235382a4a7a8bc" providerId="LiveId" clId="{BDE79E58-CF9F-41CC-8448-05BBBD3001C6}" dt="2020-05-28T05:47:32.312" v="2361" actId="478"/>
          <ac:spMkLst>
            <pc:docMk/>
            <pc:sldMk cId="566914940" sldId="272"/>
            <ac:spMk id="207" creationId="{00000000-0000-0000-0000-000000000000}"/>
          </ac:spMkLst>
        </pc:spChg>
        <pc:spChg chg="del">
          <ac:chgData name="Trenny Mongar" userId="f3235382a4a7a8bc" providerId="LiveId" clId="{BDE79E58-CF9F-41CC-8448-05BBBD3001C6}" dt="2020-05-28T05:47:32.312" v="2361" actId="478"/>
          <ac:spMkLst>
            <pc:docMk/>
            <pc:sldMk cId="566914940" sldId="272"/>
            <ac:spMk id="208" creationId="{00000000-0000-0000-0000-000000000000}"/>
          </ac:spMkLst>
        </pc:spChg>
        <pc:spChg chg="del">
          <ac:chgData name="Trenny Mongar" userId="f3235382a4a7a8bc" providerId="LiveId" clId="{BDE79E58-CF9F-41CC-8448-05BBBD3001C6}" dt="2020-05-28T05:47:32.312" v="2361" actId="478"/>
          <ac:spMkLst>
            <pc:docMk/>
            <pc:sldMk cId="566914940" sldId="272"/>
            <ac:spMk id="209" creationId="{00000000-0000-0000-0000-000000000000}"/>
          </ac:spMkLst>
        </pc:spChg>
        <pc:spChg chg="del">
          <ac:chgData name="Trenny Mongar" userId="f3235382a4a7a8bc" providerId="LiveId" clId="{BDE79E58-CF9F-41CC-8448-05BBBD3001C6}" dt="2020-05-28T05:47:32.312" v="2361" actId="478"/>
          <ac:spMkLst>
            <pc:docMk/>
            <pc:sldMk cId="566914940" sldId="272"/>
            <ac:spMk id="210" creationId="{00000000-0000-0000-0000-000000000000}"/>
          </ac:spMkLst>
        </pc:spChg>
        <pc:spChg chg="del">
          <ac:chgData name="Trenny Mongar" userId="f3235382a4a7a8bc" providerId="LiveId" clId="{BDE79E58-CF9F-41CC-8448-05BBBD3001C6}" dt="2020-05-28T05:47:32.312" v="2361" actId="478"/>
          <ac:spMkLst>
            <pc:docMk/>
            <pc:sldMk cId="566914940" sldId="272"/>
            <ac:spMk id="211" creationId="{00000000-0000-0000-0000-000000000000}"/>
          </ac:spMkLst>
        </pc:spChg>
        <pc:spChg chg="del">
          <ac:chgData name="Trenny Mongar" userId="f3235382a4a7a8bc" providerId="LiveId" clId="{BDE79E58-CF9F-41CC-8448-05BBBD3001C6}" dt="2020-05-28T05:47:32.312" v="2361" actId="478"/>
          <ac:spMkLst>
            <pc:docMk/>
            <pc:sldMk cId="566914940" sldId="272"/>
            <ac:spMk id="212" creationId="{00000000-0000-0000-0000-000000000000}"/>
          </ac:spMkLst>
        </pc:spChg>
        <pc:spChg chg="del">
          <ac:chgData name="Trenny Mongar" userId="f3235382a4a7a8bc" providerId="LiveId" clId="{BDE79E58-CF9F-41CC-8448-05BBBD3001C6}" dt="2020-05-28T05:47:32.312" v="2361" actId="478"/>
          <ac:spMkLst>
            <pc:docMk/>
            <pc:sldMk cId="566914940" sldId="272"/>
            <ac:spMk id="213" creationId="{00000000-0000-0000-0000-000000000000}"/>
          </ac:spMkLst>
        </pc:spChg>
        <pc:spChg chg="del">
          <ac:chgData name="Trenny Mongar" userId="f3235382a4a7a8bc" providerId="LiveId" clId="{BDE79E58-CF9F-41CC-8448-05BBBD3001C6}" dt="2020-05-28T05:47:32.312" v="2361" actId="478"/>
          <ac:spMkLst>
            <pc:docMk/>
            <pc:sldMk cId="566914940" sldId="272"/>
            <ac:spMk id="214" creationId="{00000000-0000-0000-0000-000000000000}"/>
          </ac:spMkLst>
        </pc:spChg>
        <pc:spChg chg="del">
          <ac:chgData name="Trenny Mongar" userId="f3235382a4a7a8bc" providerId="LiveId" clId="{BDE79E58-CF9F-41CC-8448-05BBBD3001C6}" dt="2020-05-28T05:47:32.312" v="2361" actId="478"/>
          <ac:spMkLst>
            <pc:docMk/>
            <pc:sldMk cId="566914940" sldId="272"/>
            <ac:spMk id="215" creationId="{00000000-0000-0000-0000-000000000000}"/>
          </ac:spMkLst>
        </pc:spChg>
        <pc:spChg chg="del">
          <ac:chgData name="Trenny Mongar" userId="f3235382a4a7a8bc" providerId="LiveId" clId="{BDE79E58-CF9F-41CC-8448-05BBBD3001C6}" dt="2020-05-28T05:47:32.312" v="2361" actId="478"/>
          <ac:spMkLst>
            <pc:docMk/>
            <pc:sldMk cId="566914940" sldId="272"/>
            <ac:spMk id="216" creationId="{00000000-0000-0000-0000-000000000000}"/>
          </ac:spMkLst>
        </pc:spChg>
        <pc:spChg chg="del">
          <ac:chgData name="Trenny Mongar" userId="f3235382a4a7a8bc" providerId="LiveId" clId="{BDE79E58-CF9F-41CC-8448-05BBBD3001C6}" dt="2020-05-28T05:47:32.312" v="2361" actId="478"/>
          <ac:spMkLst>
            <pc:docMk/>
            <pc:sldMk cId="566914940" sldId="272"/>
            <ac:spMk id="217" creationId="{00000000-0000-0000-0000-000000000000}"/>
          </ac:spMkLst>
        </pc:spChg>
        <pc:spChg chg="del">
          <ac:chgData name="Trenny Mongar" userId="f3235382a4a7a8bc" providerId="LiveId" clId="{BDE79E58-CF9F-41CC-8448-05BBBD3001C6}" dt="2020-05-28T05:47:32.312" v="2361" actId="478"/>
          <ac:spMkLst>
            <pc:docMk/>
            <pc:sldMk cId="566914940" sldId="272"/>
            <ac:spMk id="218" creationId="{00000000-0000-0000-0000-000000000000}"/>
          </ac:spMkLst>
        </pc:spChg>
        <pc:spChg chg="del">
          <ac:chgData name="Trenny Mongar" userId="f3235382a4a7a8bc" providerId="LiveId" clId="{BDE79E58-CF9F-41CC-8448-05BBBD3001C6}" dt="2020-05-28T05:47:32.312" v="2361" actId="478"/>
          <ac:spMkLst>
            <pc:docMk/>
            <pc:sldMk cId="566914940" sldId="272"/>
            <ac:spMk id="219" creationId="{00000000-0000-0000-0000-000000000000}"/>
          </ac:spMkLst>
        </pc:spChg>
        <pc:spChg chg="del">
          <ac:chgData name="Trenny Mongar" userId="f3235382a4a7a8bc" providerId="LiveId" clId="{BDE79E58-CF9F-41CC-8448-05BBBD3001C6}" dt="2020-05-28T05:47:32.312" v="2361" actId="478"/>
          <ac:spMkLst>
            <pc:docMk/>
            <pc:sldMk cId="566914940" sldId="272"/>
            <ac:spMk id="220" creationId="{00000000-0000-0000-0000-000000000000}"/>
          </ac:spMkLst>
        </pc:spChg>
        <pc:spChg chg="del">
          <ac:chgData name="Trenny Mongar" userId="f3235382a4a7a8bc" providerId="LiveId" clId="{BDE79E58-CF9F-41CC-8448-05BBBD3001C6}" dt="2020-05-28T05:47:32.312" v="2361" actId="478"/>
          <ac:spMkLst>
            <pc:docMk/>
            <pc:sldMk cId="566914940" sldId="272"/>
            <ac:spMk id="221" creationId="{00000000-0000-0000-0000-000000000000}"/>
          </ac:spMkLst>
        </pc:spChg>
        <pc:spChg chg="del">
          <ac:chgData name="Trenny Mongar" userId="f3235382a4a7a8bc" providerId="LiveId" clId="{BDE79E58-CF9F-41CC-8448-05BBBD3001C6}" dt="2020-05-28T05:47:32.312" v="2361" actId="478"/>
          <ac:spMkLst>
            <pc:docMk/>
            <pc:sldMk cId="566914940" sldId="272"/>
            <ac:spMk id="222" creationId="{00000000-0000-0000-0000-000000000000}"/>
          </ac:spMkLst>
        </pc:spChg>
        <pc:spChg chg="del">
          <ac:chgData name="Trenny Mongar" userId="f3235382a4a7a8bc" providerId="LiveId" clId="{BDE79E58-CF9F-41CC-8448-05BBBD3001C6}" dt="2020-05-28T05:47:32.312" v="2361" actId="478"/>
          <ac:spMkLst>
            <pc:docMk/>
            <pc:sldMk cId="566914940" sldId="272"/>
            <ac:spMk id="223" creationId="{00000000-0000-0000-0000-000000000000}"/>
          </ac:spMkLst>
        </pc:spChg>
        <pc:spChg chg="del">
          <ac:chgData name="Trenny Mongar" userId="f3235382a4a7a8bc" providerId="LiveId" clId="{BDE79E58-CF9F-41CC-8448-05BBBD3001C6}" dt="2020-05-28T05:47:32.312" v="2361" actId="478"/>
          <ac:spMkLst>
            <pc:docMk/>
            <pc:sldMk cId="566914940" sldId="272"/>
            <ac:spMk id="224" creationId="{00000000-0000-0000-0000-000000000000}"/>
          </ac:spMkLst>
        </pc:spChg>
        <pc:spChg chg="del">
          <ac:chgData name="Trenny Mongar" userId="f3235382a4a7a8bc" providerId="LiveId" clId="{BDE79E58-CF9F-41CC-8448-05BBBD3001C6}" dt="2020-05-28T05:47:32.312" v="2361" actId="478"/>
          <ac:spMkLst>
            <pc:docMk/>
            <pc:sldMk cId="566914940" sldId="272"/>
            <ac:spMk id="225" creationId="{00000000-0000-0000-0000-000000000000}"/>
          </ac:spMkLst>
        </pc:spChg>
        <pc:spChg chg="del">
          <ac:chgData name="Trenny Mongar" userId="f3235382a4a7a8bc" providerId="LiveId" clId="{BDE79E58-CF9F-41CC-8448-05BBBD3001C6}" dt="2020-05-28T05:47:32.312" v="2361" actId="478"/>
          <ac:spMkLst>
            <pc:docMk/>
            <pc:sldMk cId="566914940" sldId="272"/>
            <ac:spMk id="226" creationId="{00000000-0000-0000-0000-000000000000}"/>
          </ac:spMkLst>
        </pc:spChg>
        <pc:spChg chg="del">
          <ac:chgData name="Trenny Mongar" userId="f3235382a4a7a8bc" providerId="LiveId" clId="{BDE79E58-CF9F-41CC-8448-05BBBD3001C6}" dt="2020-05-28T05:47:32.312" v="2361" actId="478"/>
          <ac:spMkLst>
            <pc:docMk/>
            <pc:sldMk cId="566914940" sldId="272"/>
            <ac:spMk id="227" creationId="{00000000-0000-0000-0000-000000000000}"/>
          </ac:spMkLst>
        </pc:spChg>
        <pc:spChg chg="del">
          <ac:chgData name="Trenny Mongar" userId="f3235382a4a7a8bc" providerId="LiveId" clId="{BDE79E58-CF9F-41CC-8448-05BBBD3001C6}" dt="2020-05-28T05:47:32.312" v="2361" actId="478"/>
          <ac:spMkLst>
            <pc:docMk/>
            <pc:sldMk cId="566914940" sldId="272"/>
            <ac:spMk id="228" creationId="{00000000-0000-0000-0000-000000000000}"/>
          </ac:spMkLst>
        </pc:spChg>
        <pc:spChg chg="del">
          <ac:chgData name="Trenny Mongar" userId="f3235382a4a7a8bc" providerId="LiveId" clId="{BDE79E58-CF9F-41CC-8448-05BBBD3001C6}" dt="2020-05-28T05:47:32.312" v="2361" actId="478"/>
          <ac:spMkLst>
            <pc:docMk/>
            <pc:sldMk cId="566914940" sldId="272"/>
            <ac:spMk id="229" creationId="{00000000-0000-0000-0000-000000000000}"/>
          </ac:spMkLst>
        </pc:spChg>
        <pc:spChg chg="del">
          <ac:chgData name="Trenny Mongar" userId="f3235382a4a7a8bc" providerId="LiveId" clId="{BDE79E58-CF9F-41CC-8448-05BBBD3001C6}" dt="2020-05-28T05:47:32.312" v="2361" actId="478"/>
          <ac:spMkLst>
            <pc:docMk/>
            <pc:sldMk cId="566914940" sldId="272"/>
            <ac:spMk id="230" creationId="{00000000-0000-0000-0000-000000000000}"/>
          </ac:spMkLst>
        </pc:spChg>
        <pc:spChg chg="del">
          <ac:chgData name="Trenny Mongar" userId="f3235382a4a7a8bc" providerId="LiveId" clId="{BDE79E58-CF9F-41CC-8448-05BBBD3001C6}" dt="2020-05-28T05:47:32.312" v="2361" actId="478"/>
          <ac:spMkLst>
            <pc:docMk/>
            <pc:sldMk cId="566914940" sldId="272"/>
            <ac:spMk id="231" creationId="{00000000-0000-0000-0000-000000000000}"/>
          </ac:spMkLst>
        </pc:spChg>
        <pc:spChg chg="del">
          <ac:chgData name="Trenny Mongar" userId="f3235382a4a7a8bc" providerId="LiveId" clId="{BDE79E58-CF9F-41CC-8448-05BBBD3001C6}" dt="2020-05-28T05:47:32.312" v="2361" actId="478"/>
          <ac:spMkLst>
            <pc:docMk/>
            <pc:sldMk cId="566914940" sldId="272"/>
            <ac:spMk id="232" creationId="{00000000-0000-0000-0000-000000000000}"/>
          </ac:spMkLst>
        </pc:spChg>
        <pc:spChg chg="del">
          <ac:chgData name="Trenny Mongar" userId="f3235382a4a7a8bc" providerId="LiveId" clId="{BDE79E58-CF9F-41CC-8448-05BBBD3001C6}" dt="2020-05-28T05:47:32.312" v="2361" actId="478"/>
          <ac:spMkLst>
            <pc:docMk/>
            <pc:sldMk cId="566914940" sldId="272"/>
            <ac:spMk id="233" creationId="{00000000-0000-0000-0000-000000000000}"/>
          </ac:spMkLst>
        </pc:spChg>
        <pc:spChg chg="del">
          <ac:chgData name="Trenny Mongar" userId="f3235382a4a7a8bc" providerId="LiveId" clId="{BDE79E58-CF9F-41CC-8448-05BBBD3001C6}" dt="2020-05-28T05:47:32.312" v="2361" actId="478"/>
          <ac:spMkLst>
            <pc:docMk/>
            <pc:sldMk cId="566914940" sldId="272"/>
            <ac:spMk id="234" creationId="{00000000-0000-0000-0000-000000000000}"/>
          </ac:spMkLst>
        </pc:spChg>
        <pc:spChg chg="del">
          <ac:chgData name="Trenny Mongar" userId="f3235382a4a7a8bc" providerId="LiveId" clId="{BDE79E58-CF9F-41CC-8448-05BBBD3001C6}" dt="2020-05-28T05:47:32.312" v="2361" actId="478"/>
          <ac:spMkLst>
            <pc:docMk/>
            <pc:sldMk cId="566914940" sldId="272"/>
            <ac:spMk id="235" creationId="{00000000-0000-0000-0000-000000000000}"/>
          </ac:spMkLst>
        </pc:spChg>
        <pc:spChg chg="del">
          <ac:chgData name="Trenny Mongar" userId="f3235382a4a7a8bc" providerId="LiveId" clId="{BDE79E58-CF9F-41CC-8448-05BBBD3001C6}" dt="2020-05-28T05:47:32.312" v="2361" actId="478"/>
          <ac:spMkLst>
            <pc:docMk/>
            <pc:sldMk cId="566914940" sldId="272"/>
            <ac:spMk id="236" creationId="{00000000-0000-0000-0000-000000000000}"/>
          </ac:spMkLst>
        </pc:spChg>
        <pc:spChg chg="del">
          <ac:chgData name="Trenny Mongar" userId="f3235382a4a7a8bc" providerId="LiveId" clId="{BDE79E58-CF9F-41CC-8448-05BBBD3001C6}" dt="2020-05-28T05:47:32.312" v="2361" actId="478"/>
          <ac:spMkLst>
            <pc:docMk/>
            <pc:sldMk cId="566914940" sldId="272"/>
            <ac:spMk id="237" creationId="{00000000-0000-0000-0000-000000000000}"/>
          </ac:spMkLst>
        </pc:spChg>
        <pc:spChg chg="del">
          <ac:chgData name="Trenny Mongar" userId="f3235382a4a7a8bc" providerId="LiveId" clId="{BDE79E58-CF9F-41CC-8448-05BBBD3001C6}" dt="2020-05-28T05:47:32.312" v="2361" actId="478"/>
          <ac:spMkLst>
            <pc:docMk/>
            <pc:sldMk cId="566914940" sldId="272"/>
            <ac:spMk id="238" creationId="{00000000-0000-0000-0000-000000000000}"/>
          </ac:spMkLst>
        </pc:spChg>
        <pc:spChg chg="del">
          <ac:chgData name="Trenny Mongar" userId="f3235382a4a7a8bc" providerId="LiveId" clId="{BDE79E58-CF9F-41CC-8448-05BBBD3001C6}" dt="2020-05-28T05:47:32.312" v="2361" actId="478"/>
          <ac:spMkLst>
            <pc:docMk/>
            <pc:sldMk cId="566914940" sldId="272"/>
            <ac:spMk id="239" creationId="{00000000-0000-0000-0000-000000000000}"/>
          </ac:spMkLst>
        </pc:spChg>
        <pc:spChg chg="del">
          <ac:chgData name="Trenny Mongar" userId="f3235382a4a7a8bc" providerId="LiveId" clId="{BDE79E58-CF9F-41CC-8448-05BBBD3001C6}" dt="2020-05-28T05:47:32.312" v="2361" actId="478"/>
          <ac:spMkLst>
            <pc:docMk/>
            <pc:sldMk cId="566914940" sldId="272"/>
            <ac:spMk id="240" creationId="{00000000-0000-0000-0000-000000000000}"/>
          </ac:spMkLst>
        </pc:spChg>
        <pc:spChg chg="del">
          <ac:chgData name="Trenny Mongar" userId="f3235382a4a7a8bc" providerId="LiveId" clId="{BDE79E58-CF9F-41CC-8448-05BBBD3001C6}" dt="2020-05-28T05:47:32.312" v="2361" actId="478"/>
          <ac:spMkLst>
            <pc:docMk/>
            <pc:sldMk cId="566914940" sldId="272"/>
            <ac:spMk id="241" creationId="{00000000-0000-0000-0000-000000000000}"/>
          </ac:spMkLst>
        </pc:spChg>
        <pc:spChg chg="del">
          <ac:chgData name="Trenny Mongar" userId="f3235382a4a7a8bc" providerId="LiveId" clId="{BDE79E58-CF9F-41CC-8448-05BBBD3001C6}" dt="2020-05-28T05:47:32.312" v="2361" actId="478"/>
          <ac:spMkLst>
            <pc:docMk/>
            <pc:sldMk cId="566914940" sldId="272"/>
            <ac:spMk id="242" creationId="{00000000-0000-0000-0000-000000000000}"/>
          </ac:spMkLst>
        </pc:spChg>
        <pc:spChg chg="del">
          <ac:chgData name="Trenny Mongar" userId="f3235382a4a7a8bc" providerId="LiveId" clId="{BDE79E58-CF9F-41CC-8448-05BBBD3001C6}" dt="2020-05-28T05:47:32.312" v="2361" actId="478"/>
          <ac:spMkLst>
            <pc:docMk/>
            <pc:sldMk cId="566914940" sldId="272"/>
            <ac:spMk id="243" creationId="{00000000-0000-0000-0000-000000000000}"/>
          </ac:spMkLst>
        </pc:spChg>
        <pc:spChg chg="del">
          <ac:chgData name="Trenny Mongar" userId="f3235382a4a7a8bc" providerId="LiveId" clId="{BDE79E58-CF9F-41CC-8448-05BBBD3001C6}" dt="2020-05-28T05:47:32.312" v="2361" actId="478"/>
          <ac:spMkLst>
            <pc:docMk/>
            <pc:sldMk cId="566914940" sldId="272"/>
            <ac:spMk id="244" creationId="{00000000-0000-0000-0000-000000000000}"/>
          </ac:spMkLst>
        </pc:spChg>
        <pc:spChg chg="del">
          <ac:chgData name="Trenny Mongar" userId="f3235382a4a7a8bc" providerId="LiveId" clId="{BDE79E58-CF9F-41CC-8448-05BBBD3001C6}" dt="2020-05-28T05:47:32.312" v="2361" actId="478"/>
          <ac:spMkLst>
            <pc:docMk/>
            <pc:sldMk cId="566914940" sldId="272"/>
            <ac:spMk id="245" creationId="{00000000-0000-0000-0000-000000000000}"/>
          </ac:spMkLst>
        </pc:spChg>
        <pc:spChg chg="del">
          <ac:chgData name="Trenny Mongar" userId="f3235382a4a7a8bc" providerId="LiveId" clId="{BDE79E58-CF9F-41CC-8448-05BBBD3001C6}" dt="2020-05-28T05:47:32.312" v="2361" actId="478"/>
          <ac:spMkLst>
            <pc:docMk/>
            <pc:sldMk cId="566914940" sldId="272"/>
            <ac:spMk id="246" creationId="{00000000-0000-0000-0000-000000000000}"/>
          </ac:spMkLst>
        </pc:spChg>
        <pc:spChg chg="del">
          <ac:chgData name="Trenny Mongar" userId="f3235382a4a7a8bc" providerId="LiveId" clId="{BDE79E58-CF9F-41CC-8448-05BBBD3001C6}" dt="2020-05-28T05:47:32.312" v="2361" actId="478"/>
          <ac:spMkLst>
            <pc:docMk/>
            <pc:sldMk cId="566914940" sldId="272"/>
            <ac:spMk id="247" creationId="{00000000-0000-0000-0000-000000000000}"/>
          </ac:spMkLst>
        </pc:spChg>
        <pc:spChg chg="del">
          <ac:chgData name="Trenny Mongar" userId="f3235382a4a7a8bc" providerId="LiveId" clId="{BDE79E58-CF9F-41CC-8448-05BBBD3001C6}" dt="2020-05-28T05:47:32.312" v="2361" actId="478"/>
          <ac:spMkLst>
            <pc:docMk/>
            <pc:sldMk cId="566914940" sldId="272"/>
            <ac:spMk id="248" creationId="{00000000-0000-0000-0000-000000000000}"/>
          </ac:spMkLst>
        </pc:spChg>
        <pc:spChg chg="del">
          <ac:chgData name="Trenny Mongar" userId="f3235382a4a7a8bc" providerId="LiveId" clId="{BDE79E58-CF9F-41CC-8448-05BBBD3001C6}" dt="2020-05-28T05:47:32.312" v="2361" actId="478"/>
          <ac:spMkLst>
            <pc:docMk/>
            <pc:sldMk cId="566914940" sldId="272"/>
            <ac:spMk id="249" creationId="{00000000-0000-0000-0000-000000000000}"/>
          </ac:spMkLst>
        </pc:spChg>
        <pc:spChg chg="del">
          <ac:chgData name="Trenny Mongar" userId="f3235382a4a7a8bc" providerId="LiveId" clId="{BDE79E58-CF9F-41CC-8448-05BBBD3001C6}" dt="2020-05-28T05:47:32.312" v="2361" actId="478"/>
          <ac:spMkLst>
            <pc:docMk/>
            <pc:sldMk cId="566914940" sldId="272"/>
            <ac:spMk id="250" creationId="{00000000-0000-0000-0000-000000000000}"/>
          </ac:spMkLst>
        </pc:spChg>
        <pc:spChg chg="del">
          <ac:chgData name="Trenny Mongar" userId="f3235382a4a7a8bc" providerId="LiveId" clId="{BDE79E58-CF9F-41CC-8448-05BBBD3001C6}" dt="2020-05-28T05:47:32.312" v="2361" actId="478"/>
          <ac:spMkLst>
            <pc:docMk/>
            <pc:sldMk cId="566914940" sldId="272"/>
            <ac:spMk id="251" creationId="{00000000-0000-0000-0000-000000000000}"/>
          </ac:spMkLst>
        </pc:spChg>
        <pc:spChg chg="del">
          <ac:chgData name="Trenny Mongar" userId="f3235382a4a7a8bc" providerId="LiveId" clId="{BDE79E58-CF9F-41CC-8448-05BBBD3001C6}" dt="2020-05-28T05:47:32.312" v="2361" actId="478"/>
          <ac:spMkLst>
            <pc:docMk/>
            <pc:sldMk cId="566914940" sldId="272"/>
            <ac:spMk id="252" creationId="{00000000-0000-0000-0000-000000000000}"/>
          </ac:spMkLst>
        </pc:spChg>
        <pc:spChg chg="del">
          <ac:chgData name="Trenny Mongar" userId="f3235382a4a7a8bc" providerId="LiveId" clId="{BDE79E58-CF9F-41CC-8448-05BBBD3001C6}" dt="2020-05-28T05:47:32.312" v="2361" actId="478"/>
          <ac:spMkLst>
            <pc:docMk/>
            <pc:sldMk cId="566914940" sldId="272"/>
            <ac:spMk id="253" creationId="{00000000-0000-0000-0000-000000000000}"/>
          </ac:spMkLst>
        </pc:spChg>
        <pc:spChg chg="del">
          <ac:chgData name="Trenny Mongar" userId="f3235382a4a7a8bc" providerId="LiveId" clId="{BDE79E58-CF9F-41CC-8448-05BBBD3001C6}" dt="2020-05-28T05:47:32.312" v="2361" actId="478"/>
          <ac:spMkLst>
            <pc:docMk/>
            <pc:sldMk cId="566914940" sldId="272"/>
            <ac:spMk id="254" creationId="{00000000-0000-0000-0000-000000000000}"/>
          </ac:spMkLst>
        </pc:spChg>
        <pc:spChg chg="del">
          <ac:chgData name="Trenny Mongar" userId="f3235382a4a7a8bc" providerId="LiveId" clId="{BDE79E58-CF9F-41CC-8448-05BBBD3001C6}" dt="2020-05-28T05:47:32.312" v="2361" actId="478"/>
          <ac:spMkLst>
            <pc:docMk/>
            <pc:sldMk cId="566914940" sldId="272"/>
            <ac:spMk id="255" creationId="{00000000-0000-0000-0000-000000000000}"/>
          </ac:spMkLst>
        </pc:spChg>
        <pc:spChg chg="del">
          <ac:chgData name="Trenny Mongar" userId="f3235382a4a7a8bc" providerId="LiveId" clId="{BDE79E58-CF9F-41CC-8448-05BBBD3001C6}" dt="2020-05-28T05:47:32.312" v="2361" actId="478"/>
          <ac:spMkLst>
            <pc:docMk/>
            <pc:sldMk cId="566914940" sldId="272"/>
            <ac:spMk id="256" creationId="{00000000-0000-0000-0000-000000000000}"/>
          </ac:spMkLst>
        </pc:spChg>
        <pc:spChg chg="del">
          <ac:chgData name="Trenny Mongar" userId="f3235382a4a7a8bc" providerId="LiveId" clId="{BDE79E58-CF9F-41CC-8448-05BBBD3001C6}" dt="2020-05-28T05:47:32.312" v="2361" actId="478"/>
          <ac:spMkLst>
            <pc:docMk/>
            <pc:sldMk cId="566914940" sldId="272"/>
            <ac:spMk id="257" creationId="{00000000-0000-0000-0000-000000000000}"/>
          </ac:spMkLst>
        </pc:spChg>
        <pc:spChg chg="del">
          <ac:chgData name="Trenny Mongar" userId="f3235382a4a7a8bc" providerId="LiveId" clId="{BDE79E58-CF9F-41CC-8448-05BBBD3001C6}" dt="2020-05-28T05:47:32.312" v="2361" actId="478"/>
          <ac:spMkLst>
            <pc:docMk/>
            <pc:sldMk cId="566914940" sldId="272"/>
            <ac:spMk id="258" creationId="{00000000-0000-0000-0000-000000000000}"/>
          </ac:spMkLst>
        </pc:spChg>
        <pc:spChg chg="del">
          <ac:chgData name="Trenny Mongar" userId="f3235382a4a7a8bc" providerId="LiveId" clId="{BDE79E58-CF9F-41CC-8448-05BBBD3001C6}" dt="2020-05-28T05:47:32.312" v="2361" actId="478"/>
          <ac:spMkLst>
            <pc:docMk/>
            <pc:sldMk cId="566914940" sldId="272"/>
            <ac:spMk id="259" creationId="{00000000-0000-0000-0000-000000000000}"/>
          </ac:spMkLst>
        </pc:spChg>
        <pc:spChg chg="del">
          <ac:chgData name="Trenny Mongar" userId="f3235382a4a7a8bc" providerId="LiveId" clId="{BDE79E58-CF9F-41CC-8448-05BBBD3001C6}" dt="2020-05-28T05:47:32.312" v="2361" actId="478"/>
          <ac:spMkLst>
            <pc:docMk/>
            <pc:sldMk cId="566914940" sldId="272"/>
            <ac:spMk id="260" creationId="{00000000-0000-0000-0000-000000000000}"/>
          </ac:spMkLst>
        </pc:spChg>
        <pc:spChg chg="del">
          <ac:chgData name="Trenny Mongar" userId="f3235382a4a7a8bc" providerId="LiveId" clId="{BDE79E58-CF9F-41CC-8448-05BBBD3001C6}" dt="2020-05-28T05:47:32.312" v="2361" actId="478"/>
          <ac:spMkLst>
            <pc:docMk/>
            <pc:sldMk cId="566914940" sldId="272"/>
            <ac:spMk id="261" creationId="{00000000-0000-0000-0000-000000000000}"/>
          </ac:spMkLst>
        </pc:spChg>
        <pc:spChg chg="del">
          <ac:chgData name="Trenny Mongar" userId="f3235382a4a7a8bc" providerId="LiveId" clId="{BDE79E58-CF9F-41CC-8448-05BBBD3001C6}" dt="2020-05-28T05:47:32.312" v="2361" actId="478"/>
          <ac:spMkLst>
            <pc:docMk/>
            <pc:sldMk cId="566914940" sldId="272"/>
            <ac:spMk id="262" creationId="{00000000-0000-0000-0000-000000000000}"/>
          </ac:spMkLst>
        </pc:spChg>
        <pc:spChg chg="del">
          <ac:chgData name="Trenny Mongar" userId="f3235382a4a7a8bc" providerId="LiveId" clId="{BDE79E58-CF9F-41CC-8448-05BBBD3001C6}" dt="2020-05-28T05:47:32.312" v="2361" actId="478"/>
          <ac:spMkLst>
            <pc:docMk/>
            <pc:sldMk cId="566914940" sldId="272"/>
            <ac:spMk id="263" creationId="{00000000-0000-0000-0000-000000000000}"/>
          </ac:spMkLst>
        </pc:spChg>
        <pc:spChg chg="del">
          <ac:chgData name="Trenny Mongar" userId="f3235382a4a7a8bc" providerId="LiveId" clId="{BDE79E58-CF9F-41CC-8448-05BBBD3001C6}" dt="2020-05-28T05:47:32.312" v="2361" actId="478"/>
          <ac:spMkLst>
            <pc:docMk/>
            <pc:sldMk cId="566914940" sldId="272"/>
            <ac:spMk id="264" creationId="{00000000-0000-0000-0000-000000000000}"/>
          </ac:spMkLst>
        </pc:spChg>
        <pc:spChg chg="del">
          <ac:chgData name="Trenny Mongar" userId="f3235382a4a7a8bc" providerId="LiveId" clId="{BDE79E58-CF9F-41CC-8448-05BBBD3001C6}" dt="2020-05-28T05:47:32.312" v="2361" actId="478"/>
          <ac:spMkLst>
            <pc:docMk/>
            <pc:sldMk cId="566914940" sldId="272"/>
            <ac:spMk id="265" creationId="{00000000-0000-0000-0000-000000000000}"/>
          </ac:spMkLst>
        </pc:spChg>
        <pc:spChg chg="del">
          <ac:chgData name="Trenny Mongar" userId="f3235382a4a7a8bc" providerId="LiveId" clId="{BDE79E58-CF9F-41CC-8448-05BBBD3001C6}" dt="2020-05-28T05:47:32.312" v="2361" actId="478"/>
          <ac:spMkLst>
            <pc:docMk/>
            <pc:sldMk cId="566914940" sldId="272"/>
            <ac:spMk id="266" creationId="{00000000-0000-0000-0000-000000000000}"/>
          </ac:spMkLst>
        </pc:spChg>
        <pc:spChg chg="del">
          <ac:chgData name="Trenny Mongar" userId="f3235382a4a7a8bc" providerId="LiveId" clId="{BDE79E58-CF9F-41CC-8448-05BBBD3001C6}" dt="2020-05-28T05:47:32.312" v="2361" actId="478"/>
          <ac:spMkLst>
            <pc:docMk/>
            <pc:sldMk cId="566914940" sldId="272"/>
            <ac:spMk id="267" creationId="{00000000-0000-0000-0000-000000000000}"/>
          </ac:spMkLst>
        </pc:spChg>
        <pc:spChg chg="del">
          <ac:chgData name="Trenny Mongar" userId="f3235382a4a7a8bc" providerId="LiveId" clId="{BDE79E58-CF9F-41CC-8448-05BBBD3001C6}" dt="2020-05-28T05:47:32.312" v="2361" actId="478"/>
          <ac:spMkLst>
            <pc:docMk/>
            <pc:sldMk cId="566914940" sldId="272"/>
            <ac:spMk id="268" creationId="{00000000-0000-0000-0000-000000000000}"/>
          </ac:spMkLst>
        </pc:spChg>
        <pc:spChg chg="del">
          <ac:chgData name="Trenny Mongar" userId="f3235382a4a7a8bc" providerId="LiveId" clId="{BDE79E58-CF9F-41CC-8448-05BBBD3001C6}" dt="2020-05-28T05:47:32.312" v="2361" actId="478"/>
          <ac:spMkLst>
            <pc:docMk/>
            <pc:sldMk cId="566914940" sldId="272"/>
            <ac:spMk id="269" creationId="{00000000-0000-0000-0000-000000000000}"/>
          </ac:spMkLst>
        </pc:spChg>
        <pc:spChg chg="del">
          <ac:chgData name="Trenny Mongar" userId="f3235382a4a7a8bc" providerId="LiveId" clId="{BDE79E58-CF9F-41CC-8448-05BBBD3001C6}" dt="2020-05-28T05:47:32.312" v="2361" actId="478"/>
          <ac:spMkLst>
            <pc:docMk/>
            <pc:sldMk cId="566914940" sldId="272"/>
            <ac:spMk id="270" creationId="{00000000-0000-0000-0000-000000000000}"/>
          </ac:spMkLst>
        </pc:spChg>
        <pc:spChg chg="del">
          <ac:chgData name="Trenny Mongar" userId="f3235382a4a7a8bc" providerId="LiveId" clId="{BDE79E58-CF9F-41CC-8448-05BBBD3001C6}" dt="2020-05-28T05:47:32.312" v="2361" actId="478"/>
          <ac:spMkLst>
            <pc:docMk/>
            <pc:sldMk cId="566914940" sldId="272"/>
            <ac:spMk id="271" creationId="{00000000-0000-0000-0000-000000000000}"/>
          </ac:spMkLst>
        </pc:spChg>
        <pc:spChg chg="del">
          <ac:chgData name="Trenny Mongar" userId="f3235382a4a7a8bc" providerId="LiveId" clId="{BDE79E58-CF9F-41CC-8448-05BBBD3001C6}" dt="2020-05-28T05:47:32.312" v="2361" actId="478"/>
          <ac:spMkLst>
            <pc:docMk/>
            <pc:sldMk cId="566914940" sldId="272"/>
            <ac:spMk id="272" creationId="{00000000-0000-0000-0000-000000000000}"/>
          </ac:spMkLst>
        </pc:spChg>
        <pc:spChg chg="del">
          <ac:chgData name="Trenny Mongar" userId="f3235382a4a7a8bc" providerId="LiveId" clId="{BDE79E58-CF9F-41CC-8448-05BBBD3001C6}" dt="2020-05-28T05:47:32.312" v="2361" actId="478"/>
          <ac:spMkLst>
            <pc:docMk/>
            <pc:sldMk cId="566914940" sldId="272"/>
            <ac:spMk id="273" creationId="{00000000-0000-0000-0000-000000000000}"/>
          </ac:spMkLst>
        </pc:spChg>
        <pc:spChg chg="del">
          <ac:chgData name="Trenny Mongar" userId="f3235382a4a7a8bc" providerId="LiveId" clId="{BDE79E58-CF9F-41CC-8448-05BBBD3001C6}" dt="2020-05-28T05:47:32.312" v="2361" actId="478"/>
          <ac:spMkLst>
            <pc:docMk/>
            <pc:sldMk cId="566914940" sldId="272"/>
            <ac:spMk id="274" creationId="{00000000-0000-0000-0000-000000000000}"/>
          </ac:spMkLst>
        </pc:spChg>
        <pc:spChg chg="del">
          <ac:chgData name="Trenny Mongar" userId="f3235382a4a7a8bc" providerId="LiveId" clId="{BDE79E58-CF9F-41CC-8448-05BBBD3001C6}" dt="2020-05-28T05:47:32.312" v="2361" actId="478"/>
          <ac:spMkLst>
            <pc:docMk/>
            <pc:sldMk cId="566914940" sldId="272"/>
            <ac:spMk id="275" creationId="{00000000-0000-0000-0000-000000000000}"/>
          </ac:spMkLst>
        </pc:spChg>
        <pc:spChg chg="del">
          <ac:chgData name="Trenny Mongar" userId="f3235382a4a7a8bc" providerId="LiveId" clId="{BDE79E58-CF9F-41CC-8448-05BBBD3001C6}" dt="2020-05-28T05:47:32.312" v="2361" actId="478"/>
          <ac:spMkLst>
            <pc:docMk/>
            <pc:sldMk cId="566914940" sldId="272"/>
            <ac:spMk id="276" creationId="{00000000-0000-0000-0000-000000000000}"/>
          </ac:spMkLst>
        </pc:spChg>
        <pc:spChg chg="del">
          <ac:chgData name="Trenny Mongar" userId="f3235382a4a7a8bc" providerId="LiveId" clId="{BDE79E58-CF9F-41CC-8448-05BBBD3001C6}" dt="2020-05-28T05:47:32.312" v="2361" actId="478"/>
          <ac:spMkLst>
            <pc:docMk/>
            <pc:sldMk cId="566914940" sldId="272"/>
            <ac:spMk id="277" creationId="{00000000-0000-0000-0000-000000000000}"/>
          </ac:spMkLst>
        </pc:spChg>
        <pc:spChg chg="del">
          <ac:chgData name="Trenny Mongar" userId="f3235382a4a7a8bc" providerId="LiveId" clId="{BDE79E58-CF9F-41CC-8448-05BBBD3001C6}" dt="2020-05-28T05:47:32.312" v="2361" actId="478"/>
          <ac:spMkLst>
            <pc:docMk/>
            <pc:sldMk cId="566914940" sldId="272"/>
            <ac:spMk id="278" creationId="{00000000-0000-0000-0000-000000000000}"/>
          </ac:spMkLst>
        </pc:spChg>
        <pc:spChg chg="del">
          <ac:chgData name="Trenny Mongar" userId="f3235382a4a7a8bc" providerId="LiveId" clId="{BDE79E58-CF9F-41CC-8448-05BBBD3001C6}" dt="2020-05-28T05:47:32.312" v="2361" actId="478"/>
          <ac:spMkLst>
            <pc:docMk/>
            <pc:sldMk cId="566914940" sldId="272"/>
            <ac:spMk id="279" creationId="{00000000-0000-0000-0000-000000000000}"/>
          </ac:spMkLst>
        </pc:spChg>
        <pc:spChg chg="del">
          <ac:chgData name="Trenny Mongar" userId="f3235382a4a7a8bc" providerId="LiveId" clId="{BDE79E58-CF9F-41CC-8448-05BBBD3001C6}" dt="2020-05-28T05:47:32.312" v="2361" actId="478"/>
          <ac:spMkLst>
            <pc:docMk/>
            <pc:sldMk cId="566914940" sldId="272"/>
            <ac:spMk id="280" creationId="{00000000-0000-0000-0000-000000000000}"/>
          </ac:spMkLst>
        </pc:spChg>
        <pc:spChg chg="del">
          <ac:chgData name="Trenny Mongar" userId="f3235382a4a7a8bc" providerId="LiveId" clId="{BDE79E58-CF9F-41CC-8448-05BBBD3001C6}" dt="2020-05-28T05:47:32.312" v="2361" actId="478"/>
          <ac:spMkLst>
            <pc:docMk/>
            <pc:sldMk cId="566914940" sldId="272"/>
            <ac:spMk id="281" creationId="{00000000-0000-0000-0000-000000000000}"/>
          </ac:spMkLst>
        </pc:spChg>
        <pc:spChg chg="del">
          <ac:chgData name="Trenny Mongar" userId="f3235382a4a7a8bc" providerId="LiveId" clId="{BDE79E58-CF9F-41CC-8448-05BBBD3001C6}" dt="2020-05-28T05:47:32.312" v="2361" actId="478"/>
          <ac:spMkLst>
            <pc:docMk/>
            <pc:sldMk cId="566914940" sldId="272"/>
            <ac:spMk id="282" creationId="{00000000-0000-0000-0000-000000000000}"/>
          </ac:spMkLst>
        </pc:spChg>
        <pc:spChg chg="del">
          <ac:chgData name="Trenny Mongar" userId="f3235382a4a7a8bc" providerId="LiveId" clId="{BDE79E58-CF9F-41CC-8448-05BBBD3001C6}" dt="2020-05-28T05:47:32.312" v="2361" actId="478"/>
          <ac:spMkLst>
            <pc:docMk/>
            <pc:sldMk cId="566914940" sldId="272"/>
            <ac:spMk id="283" creationId="{00000000-0000-0000-0000-000000000000}"/>
          </ac:spMkLst>
        </pc:spChg>
        <pc:spChg chg="del">
          <ac:chgData name="Trenny Mongar" userId="f3235382a4a7a8bc" providerId="LiveId" clId="{BDE79E58-CF9F-41CC-8448-05BBBD3001C6}" dt="2020-05-28T05:47:32.312" v="2361" actId="478"/>
          <ac:spMkLst>
            <pc:docMk/>
            <pc:sldMk cId="566914940" sldId="272"/>
            <ac:spMk id="284" creationId="{00000000-0000-0000-0000-000000000000}"/>
          </ac:spMkLst>
        </pc:spChg>
        <pc:spChg chg="del">
          <ac:chgData name="Trenny Mongar" userId="f3235382a4a7a8bc" providerId="LiveId" clId="{BDE79E58-CF9F-41CC-8448-05BBBD3001C6}" dt="2020-05-28T05:47:32.312" v="2361" actId="478"/>
          <ac:spMkLst>
            <pc:docMk/>
            <pc:sldMk cId="566914940" sldId="272"/>
            <ac:spMk id="285" creationId="{00000000-0000-0000-0000-000000000000}"/>
          </ac:spMkLst>
        </pc:spChg>
        <pc:spChg chg="del">
          <ac:chgData name="Trenny Mongar" userId="f3235382a4a7a8bc" providerId="LiveId" clId="{BDE79E58-CF9F-41CC-8448-05BBBD3001C6}" dt="2020-05-28T05:47:32.312" v="2361" actId="478"/>
          <ac:spMkLst>
            <pc:docMk/>
            <pc:sldMk cId="566914940" sldId="272"/>
            <ac:spMk id="286" creationId="{00000000-0000-0000-0000-000000000000}"/>
          </ac:spMkLst>
        </pc:spChg>
        <pc:spChg chg="del">
          <ac:chgData name="Trenny Mongar" userId="f3235382a4a7a8bc" providerId="LiveId" clId="{BDE79E58-CF9F-41CC-8448-05BBBD3001C6}" dt="2020-05-28T05:47:32.312" v="2361" actId="478"/>
          <ac:spMkLst>
            <pc:docMk/>
            <pc:sldMk cId="566914940" sldId="272"/>
            <ac:spMk id="287" creationId="{00000000-0000-0000-0000-000000000000}"/>
          </ac:spMkLst>
        </pc:spChg>
        <pc:spChg chg="del">
          <ac:chgData name="Trenny Mongar" userId="f3235382a4a7a8bc" providerId="LiveId" clId="{BDE79E58-CF9F-41CC-8448-05BBBD3001C6}" dt="2020-05-28T05:47:32.312" v="2361" actId="478"/>
          <ac:spMkLst>
            <pc:docMk/>
            <pc:sldMk cId="566914940" sldId="272"/>
            <ac:spMk id="288" creationId="{00000000-0000-0000-0000-000000000000}"/>
          </ac:spMkLst>
        </pc:spChg>
        <pc:spChg chg="del">
          <ac:chgData name="Trenny Mongar" userId="f3235382a4a7a8bc" providerId="LiveId" clId="{BDE79E58-CF9F-41CC-8448-05BBBD3001C6}" dt="2020-05-28T05:47:32.312" v="2361" actId="478"/>
          <ac:spMkLst>
            <pc:docMk/>
            <pc:sldMk cId="566914940" sldId="272"/>
            <ac:spMk id="289" creationId="{00000000-0000-0000-0000-000000000000}"/>
          </ac:spMkLst>
        </pc:spChg>
        <pc:spChg chg="del">
          <ac:chgData name="Trenny Mongar" userId="f3235382a4a7a8bc" providerId="LiveId" clId="{BDE79E58-CF9F-41CC-8448-05BBBD3001C6}" dt="2020-05-28T05:47:32.312" v="2361" actId="478"/>
          <ac:spMkLst>
            <pc:docMk/>
            <pc:sldMk cId="566914940" sldId="272"/>
            <ac:spMk id="290" creationId="{00000000-0000-0000-0000-000000000000}"/>
          </ac:spMkLst>
        </pc:spChg>
        <pc:spChg chg="del">
          <ac:chgData name="Trenny Mongar" userId="f3235382a4a7a8bc" providerId="LiveId" clId="{BDE79E58-CF9F-41CC-8448-05BBBD3001C6}" dt="2020-05-28T05:47:32.312" v="2361" actId="478"/>
          <ac:spMkLst>
            <pc:docMk/>
            <pc:sldMk cId="566914940" sldId="272"/>
            <ac:spMk id="291" creationId="{00000000-0000-0000-0000-000000000000}"/>
          </ac:spMkLst>
        </pc:spChg>
        <pc:spChg chg="del">
          <ac:chgData name="Trenny Mongar" userId="f3235382a4a7a8bc" providerId="LiveId" clId="{BDE79E58-CF9F-41CC-8448-05BBBD3001C6}" dt="2020-05-28T05:47:32.312" v="2361" actId="478"/>
          <ac:spMkLst>
            <pc:docMk/>
            <pc:sldMk cId="566914940" sldId="272"/>
            <ac:spMk id="292" creationId="{00000000-0000-0000-0000-000000000000}"/>
          </ac:spMkLst>
        </pc:spChg>
        <pc:spChg chg="del">
          <ac:chgData name="Trenny Mongar" userId="f3235382a4a7a8bc" providerId="LiveId" clId="{BDE79E58-CF9F-41CC-8448-05BBBD3001C6}" dt="2020-05-28T05:47:32.312" v="2361" actId="478"/>
          <ac:spMkLst>
            <pc:docMk/>
            <pc:sldMk cId="566914940" sldId="272"/>
            <ac:spMk id="293" creationId="{00000000-0000-0000-0000-000000000000}"/>
          </ac:spMkLst>
        </pc:spChg>
        <pc:spChg chg="del">
          <ac:chgData name="Trenny Mongar" userId="f3235382a4a7a8bc" providerId="LiveId" clId="{BDE79E58-CF9F-41CC-8448-05BBBD3001C6}" dt="2020-05-28T05:47:32.312" v="2361" actId="478"/>
          <ac:spMkLst>
            <pc:docMk/>
            <pc:sldMk cId="566914940" sldId="272"/>
            <ac:spMk id="294" creationId="{00000000-0000-0000-0000-000000000000}"/>
          </ac:spMkLst>
        </pc:spChg>
        <pc:spChg chg="del">
          <ac:chgData name="Trenny Mongar" userId="f3235382a4a7a8bc" providerId="LiveId" clId="{BDE79E58-CF9F-41CC-8448-05BBBD3001C6}" dt="2020-05-28T05:47:32.312" v="2361" actId="478"/>
          <ac:spMkLst>
            <pc:docMk/>
            <pc:sldMk cId="566914940" sldId="272"/>
            <ac:spMk id="295" creationId="{00000000-0000-0000-0000-000000000000}"/>
          </ac:spMkLst>
        </pc:spChg>
        <pc:spChg chg="del">
          <ac:chgData name="Trenny Mongar" userId="f3235382a4a7a8bc" providerId="LiveId" clId="{BDE79E58-CF9F-41CC-8448-05BBBD3001C6}" dt="2020-05-28T05:47:32.312" v="2361" actId="478"/>
          <ac:spMkLst>
            <pc:docMk/>
            <pc:sldMk cId="566914940" sldId="272"/>
            <ac:spMk id="296" creationId="{00000000-0000-0000-0000-000000000000}"/>
          </ac:spMkLst>
        </pc:spChg>
        <pc:spChg chg="del">
          <ac:chgData name="Trenny Mongar" userId="f3235382a4a7a8bc" providerId="LiveId" clId="{BDE79E58-CF9F-41CC-8448-05BBBD3001C6}" dt="2020-05-28T05:47:32.312" v="2361" actId="478"/>
          <ac:spMkLst>
            <pc:docMk/>
            <pc:sldMk cId="566914940" sldId="272"/>
            <ac:spMk id="297" creationId="{00000000-0000-0000-0000-000000000000}"/>
          </ac:spMkLst>
        </pc:spChg>
        <pc:spChg chg="del">
          <ac:chgData name="Trenny Mongar" userId="f3235382a4a7a8bc" providerId="LiveId" clId="{BDE79E58-CF9F-41CC-8448-05BBBD3001C6}" dt="2020-05-28T05:47:32.312" v="2361" actId="478"/>
          <ac:spMkLst>
            <pc:docMk/>
            <pc:sldMk cId="566914940" sldId="272"/>
            <ac:spMk id="298" creationId="{00000000-0000-0000-0000-000000000000}"/>
          </ac:spMkLst>
        </pc:spChg>
        <pc:spChg chg="del">
          <ac:chgData name="Trenny Mongar" userId="f3235382a4a7a8bc" providerId="LiveId" clId="{BDE79E58-CF9F-41CC-8448-05BBBD3001C6}" dt="2020-05-28T05:47:32.312" v="2361" actId="478"/>
          <ac:spMkLst>
            <pc:docMk/>
            <pc:sldMk cId="566914940" sldId="272"/>
            <ac:spMk id="299" creationId="{00000000-0000-0000-0000-000000000000}"/>
          </ac:spMkLst>
        </pc:spChg>
        <pc:spChg chg="del">
          <ac:chgData name="Trenny Mongar" userId="f3235382a4a7a8bc" providerId="LiveId" clId="{BDE79E58-CF9F-41CC-8448-05BBBD3001C6}" dt="2020-05-28T05:47:32.312" v="2361" actId="478"/>
          <ac:spMkLst>
            <pc:docMk/>
            <pc:sldMk cId="566914940" sldId="272"/>
            <ac:spMk id="300" creationId="{00000000-0000-0000-0000-000000000000}"/>
          </ac:spMkLst>
        </pc:spChg>
        <pc:spChg chg="del">
          <ac:chgData name="Trenny Mongar" userId="f3235382a4a7a8bc" providerId="LiveId" clId="{BDE79E58-CF9F-41CC-8448-05BBBD3001C6}" dt="2020-05-28T05:47:32.312" v="2361" actId="478"/>
          <ac:spMkLst>
            <pc:docMk/>
            <pc:sldMk cId="566914940" sldId="272"/>
            <ac:spMk id="301" creationId="{00000000-0000-0000-0000-000000000000}"/>
          </ac:spMkLst>
        </pc:spChg>
        <pc:spChg chg="del">
          <ac:chgData name="Trenny Mongar" userId="f3235382a4a7a8bc" providerId="LiveId" clId="{BDE79E58-CF9F-41CC-8448-05BBBD3001C6}" dt="2020-05-28T05:47:32.312" v="2361" actId="478"/>
          <ac:spMkLst>
            <pc:docMk/>
            <pc:sldMk cId="566914940" sldId="272"/>
            <ac:spMk id="302" creationId="{00000000-0000-0000-0000-000000000000}"/>
          </ac:spMkLst>
        </pc:spChg>
        <pc:spChg chg="del">
          <ac:chgData name="Trenny Mongar" userId="f3235382a4a7a8bc" providerId="LiveId" clId="{BDE79E58-CF9F-41CC-8448-05BBBD3001C6}" dt="2020-05-28T05:47:32.312" v="2361" actId="478"/>
          <ac:spMkLst>
            <pc:docMk/>
            <pc:sldMk cId="566914940" sldId="272"/>
            <ac:spMk id="303" creationId="{00000000-0000-0000-0000-000000000000}"/>
          </ac:spMkLst>
        </pc:spChg>
        <pc:spChg chg="del">
          <ac:chgData name="Trenny Mongar" userId="f3235382a4a7a8bc" providerId="LiveId" clId="{BDE79E58-CF9F-41CC-8448-05BBBD3001C6}" dt="2020-05-28T05:47:32.312" v="2361" actId="478"/>
          <ac:spMkLst>
            <pc:docMk/>
            <pc:sldMk cId="566914940" sldId="272"/>
            <ac:spMk id="304" creationId="{00000000-0000-0000-0000-000000000000}"/>
          </ac:spMkLst>
        </pc:spChg>
        <pc:spChg chg="del">
          <ac:chgData name="Trenny Mongar" userId="f3235382a4a7a8bc" providerId="LiveId" clId="{BDE79E58-CF9F-41CC-8448-05BBBD3001C6}" dt="2020-05-28T05:47:32.312" v="2361" actId="478"/>
          <ac:spMkLst>
            <pc:docMk/>
            <pc:sldMk cId="566914940" sldId="272"/>
            <ac:spMk id="305" creationId="{00000000-0000-0000-0000-000000000000}"/>
          </ac:spMkLst>
        </pc:spChg>
        <pc:spChg chg="del">
          <ac:chgData name="Trenny Mongar" userId="f3235382a4a7a8bc" providerId="LiveId" clId="{BDE79E58-CF9F-41CC-8448-05BBBD3001C6}" dt="2020-05-28T05:47:32.312" v="2361" actId="478"/>
          <ac:spMkLst>
            <pc:docMk/>
            <pc:sldMk cId="566914940" sldId="272"/>
            <ac:spMk id="306" creationId="{00000000-0000-0000-0000-000000000000}"/>
          </ac:spMkLst>
        </pc:spChg>
        <pc:spChg chg="del">
          <ac:chgData name="Trenny Mongar" userId="f3235382a4a7a8bc" providerId="LiveId" clId="{BDE79E58-CF9F-41CC-8448-05BBBD3001C6}" dt="2020-05-28T05:47:32.312" v="2361" actId="478"/>
          <ac:spMkLst>
            <pc:docMk/>
            <pc:sldMk cId="566914940" sldId="272"/>
            <ac:spMk id="307" creationId="{00000000-0000-0000-0000-000000000000}"/>
          </ac:spMkLst>
        </pc:spChg>
        <pc:spChg chg="del">
          <ac:chgData name="Trenny Mongar" userId="f3235382a4a7a8bc" providerId="LiveId" clId="{BDE79E58-CF9F-41CC-8448-05BBBD3001C6}" dt="2020-05-28T05:47:32.312" v="2361" actId="478"/>
          <ac:spMkLst>
            <pc:docMk/>
            <pc:sldMk cId="566914940" sldId="272"/>
            <ac:spMk id="308" creationId="{00000000-0000-0000-0000-000000000000}"/>
          </ac:spMkLst>
        </pc:spChg>
        <pc:spChg chg="del">
          <ac:chgData name="Trenny Mongar" userId="f3235382a4a7a8bc" providerId="LiveId" clId="{BDE79E58-CF9F-41CC-8448-05BBBD3001C6}" dt="2020-05-28T05:47:32.312" v="2361" actId="478"/>
          <ac:spMkLst>
            <pc:docMk/>
            <pc:sldMk cId="566914940" sldId="272"/>
            <ac:spMk id="309" creationId="{00000000-0000-0000-0000-000000000000}"/>
          </ac:spMkLst>
        </pc:spChg>
        <pc:spChg chg="del">
          <ac:chgData name="Trenny Mongar" userId="f3235382a4a7a8bc" providerId="LiveId" clId="{BDE79E58-CF9F-41CC-8448-05BBBD3001C6}" dt="2020-05-28T05:47:32.312" v="2361" actId="478"/>
          <ac:spMkLst>
            <pc:docMk/>
            <pc:sldMk cId="566914940" sldId="272"/>
            <ac:spMk id="310" creationId="{00000000-0000-0000-0000-000000000000}"/>
          </ac:spMkLst>
        </pc:spChg>
        <pc:spChg chg="del">
          <ac:chgData name="Trenny Mongar" userId="f3235382a4a7a8bc" providerId="LiveId" clId="{BDE79E58-CF9F-41CC-8448-05BBBD3001C6}" dt="2020-05-28T05:47:32.312" v="2361" actId="478"/>
          <ac:spMkLst>
            <pc:docMk/>
            <pc:sldMk cId="566914940" sldId="272"/>
            <ac:spMk id="311" creationId="{00000000-0000-0000-0000-000000000000}"/>
          </ac:spMkLst>
        </pc:spChg>
        <pc:spChg chg="del">
          <ac:chgData name="Trenny Mongar" userId="f3235382a4a7a8bc" providerId="LiveId" clId="{BDE79E58-CF9F-41CC-8448-05BBBD3001C6}" dt="2020-05-28T05:47:32.312" v="2361" actId="478"/>
          <ac:spMkLst>
            <pc:docMk/>
            <pc:sldMk cId="566914940" sldId="272"/>
            <ac:spMk id="312" creationId="{00000000-0000-0000-0000-000000000000}"/>
          </ac:spMkLst>
        </pc:spChg>
        <pc:spChg chg="del">
          <ac:chgData name="Trenny Mongar" userId="f3235382a4a7a8bc" providerId="LiveId" clId="{BDE79E58-CF9F-41CC-8448-05BBBD3001C6}" dt="2020-05-28T05:47:32.312" v="2361" actId="478"/>
          <ac:spMkLst>
            <pc:docMk/>
            <pc:sldMk cId="566914940" sldId="272"/>
            <ac:spMk id="313" creationId="{00000000-0000-0000-0000-000000000000}"/>
          </ac:spMkLst>
        </pc:spChg>
        <pc:spChg chg="del">
          <ac:chgData name="Trenny Mongar" userId="f3235382a4a7a8bc" providerId="LiveId" clId="{BDE79E58-CF9F-41CC-8448-05BBBD3001C6}" dt="2020-05-28T05:47:32.312" v="2361" actId="478"/>
          <ac:spMkLst>
            <pc:docMk/>
            <pc:sldMk cId="566914940" sldId="272"/>
            <ac:spMk id="314" creationId="{00000000-0000-0000-0000-000000000000}"/>
          </ac:spMkLst>
        </pc:spChg>
        <pc:spChg chg="del">
          <ac:chgData name="Trenny Mongar" userId="f3235382a4a7a8bc" providerId="LiveId" clId="{BDE79E58-CF9F-41CC-8448-05BBBD3001C6}" dt="2020-05-28T05:47:32.312" v="2361" actId="478"/>
          <ac:spMkLst>
            <pc:docMk/>
            <pc:sldMk cId="566914940" sldId="272"/>
            <ac:spMk id="315" creationId="{00000000-0000-0000-0000-000000000000}"/>
          </ac:spMkLst>
        </pc:spChg>
        <pc:spChg chg="del">
          <ac:chgData name="Trenny Mongar" userId="f3235382a4a7a8bc" providerId="LiveId" clId="{BDE79E58-CF9F-41CC-8448-05BBBD3001C6}" dt="2020-05-28T05:47:32.312" v="2361" actId="478"/>
          <ac:spMkLst>
            <pc:docMk/>
            <pc:sldMk cId="566914940" sldId="272"/>
            <ac:spMk id="316" creationId="{00000000-0000-0000-0000-000000000000}"/>
          </ac:spMkLst>
        </pc:spChg>
        <pc:spChg chg="del">
          <ac:chgData name="Trenny Mongar" userId="f3235382a4a7a8bc" providerId="LiveId" clId="{BDE79E58-CF9F-41CC-8448-05BBBD3001C6}" dt="2020-05-28T05:47:32.312" v="2361" actId="478"/>
          <ac:spMkLst>
            <pc:docMk/>
            <pc:sldMk cId="566914940" sldId="272"/>
            <ac:spMk id="317" creationId="{00000000-0000-0000-0000-000000000000}"/>
          </ac:spMkLst>
        </pc:spChg>
        <pc:spChg chg="del">
          <ac:chgData name="Trenny Mongar" userId="f3235382a4a7a8bc" providerId="LiveId" clId="{BDE79E58-CF9F-41CC-8448-05BBBD3001C6}" dt="2020-05-28T05:47:32.312" v="2361" actId="478"/>
          <ac:spMkLst>
            <pc:docMk/>
            <pc:sldMk cId="566914940" sldId="272"/>
            <ac:spMk id="318" creationId="{00000000-0000-0000-0000-000000000000}"/>
          </ac:spMkLst>
        </pc:spChg>
        <pc:spChg chg="del">
          <ac:chgData name="Trenny Mongar" userId="f3235382a4a7a8bc" providerId="LiveId" clId="{BDE79E58-CF9F-41CC-8448-05BBBD3001C6}" dt="2020-05-28T05:47:32.312" v="2361" actId="478"/>
          <ac:spMkLst>
            <pc:docMk/>
            <pc:sldMk cId="566914940" sldId="272"/>
            <ac:spMk id="319" creationId="{00000000-0000-0000-0000-000000000000}"/>
          </ac:spMkLst>
        </pc:spChg>
        <pc:spChg chg="del">
          <ac:chgData name="Trenny Mongar" userId="f3235382a4a7a8bc" providerId="LiveId" clId="{BDE79E58-CF9F-41CC-8448-05BBBD3001C6}" dt="2020-05-28T05:47:32.312" v="2361" actId="478"/>
          <ac:spMkLst>
            <pc:docMk/>
            <pc:sldMk cId="566914940" sldId="272"/>
            <ac:spMk id="320" creationId="{00000000-0000-0000-0000-000000000000}"/>
          </ac:spMkLst>
        </pc:spChg>
        <pc:spChg chg="del">
          <ac:chgData name="Trenny Mongar" userId="f3235382a4a7a8bc" providerId="LiveId" clId="{BDE79E58-CF9F-41CC-8448-05BBBD3001C6}" dt="2020-05-28T05:47:32.312" v="2361" actId="478"/>
          <ac:spMkLst>
            <pc:docMk/>
            <pc:sldMk cId="566914940" sldId="272"/>
            <ac:spMk id="321" creationId="{00000000-0000-0000-0000-000000000000}"/>
          </ac:spMkLst>
        </pc:spChg>
        <pc:spChg chg="del">
          <ac:chgData name="Trenny Mongar" userId="f3235382a4a7a8bc" providerId="LiveId" clId="{BDE79E58-CF9F-41CC-8448-05BBBD3001C6}" dt="2020-05-28T05:47:32.312" v="2361" actId="478"/>
          <ac:spMkLst>
            <pc:docMk/>
            <pc:sldMk cId="566914940" sldId="272"/>
            <ac:spMk id="322" creationId="{00000000-0000-0000-0000-000000000000}"/>
          </ac:spMkLst>
        </pc:spChg>
        <pc:spChg chg="del">
          <ac:chgData name="Trenny Mongar" userId="f3235382a4a7a8bc" providerId="LiveId" clId="{BDE79E58-CF9F-41CC-8448-05BBBD3001C6}" dt="2020-05-28T05:47:32.312" v="2361" actId="478"/>
          <ac:spMkLst>
            <pc:docMk/>
            <pc:sldMk cId="566914940" sldId="272"/>
            <ac:spMk id="323" creationId="{00000000-0000-0000-0000-000000000000}"/>
          </ac:spMkLst>
        </pc:spChg>
        <pc:spChg chg="del">
          <ac:chgData name="Trenny Mongar" userId="f3235382a4a7a8bc" providerId="LiveId" clId="{BDE79E58-CF9F-41CC-8448-05BBBD3001C6}" dt="2020-05-28T05:47:32.312" v="2361" actId="478"/>
          <ac:spMkLst>
            <pc:docMk/>
            <pc:sldMk cId="566914940" sldId="272"/>
            <ac:spMk id="324" creationId="{00000000-0000-0000-0000-000000000000}"/>
          </ac:spMkLst>
        </pc:spChg>
        <pc:spChg chg="del">
          <ac:chgData name="Trenny Mongar" userId="f3235382a4a7a8bc" providerId="LiveId" clId="{BDE79E58-CF9F-41CC-8448-05BBBD3001C6}" dt="2020-05-28T05:47:32.312" v="2361" actId="478"/>
          <ac:spMkLst>
            <pc:docMk/>
            <pc:sldMk cId="566914940" sldId="272"/>
            <ac:spMk id="325" creationId="{00000000-0000-0000-0000-000000000000}"/>
          </ac:spMkLst>
        </pc:spChg>
        <pc:spChg chg="del">
          <ac:chgData name="Trenny Mongar" userId="f3235382a4a7a8bc" providerId="LiveId" clId="{BDE79E58-CF9F-41CC-8448-05BBBD3001C6}" dt="2020-05-28T05:47:32.312" v="2361" actId="478"/>
          <ac:spMkLst>
            <pc:docMk/>
            <pc:sldMk cId="566914940" sldId="272"/>
            <ac:spMk id="326" creationId="{00000000-0000-0000-0000-000000000000}"/>
          </ac:spMkLst>
        </pc:spChg>
        <pc:spChg chg="del">
          <ac:chgData name="Trenny Mongar" userId="f3235382a4a7a8bc" providerId="LiveId" clId="{BDE79E58-CF9F-41CC-8448-05BBBD3001C6}" dt="2020-05-28T05:47:32.312" v="2361" actId="478"/>
          <ac:spMkLst>
            <pc:docMk/>
            <pc:sldMk cId="566914940" sldId="272"/>
            <ac:spMk id="327" creationId="{00000000-0000-0000-0000-000000000000}"/>
          </ac:spMkLst>
        </pc:spChg>
        <pc:spChg chg="del">
          <ac:chgData name="Trenny Mongar" userId="f3235382a4a7a8bc" providerId="LiveId" clId="{BDE79E58-CF9F-41CC-8448-05BBBD3001C6}" dt="2020-05-28T05:47:32.312" v="2361" actId="478"/>
          <ac:spMkLst>
            <pc:docMk/>
            <pc:sldMk cId="566914940" sldId="272"/>
            <ac:spMk id="328" creationId="{00000000-0000-0000-0000-000000000000}"/>
          </ac:spMkLst>
        </pc:spChg>
        <pc:spChg chg="del">
          <ac:chgData name="Trenny Mongar" userId="f3235382a4a7a8bc" providerId="LiveId" clId="{BDE79E58-CF9F-41CC-8448-05BBBD3001C6}" dt="2020-05-28T05:47:32.312" v="2361" actId="478"/>
          <ac:spMkLst>
            <pc:docMk/>
            <pc:sldMk cId="566914940" sldId="272"/>
            <ac:spMk id="329" creationId="{00000000-0000-0000-0000-000000000000}"/>
          </ac:spMkLst>
        </pc:spChg>
        <pc:spChg chg="del">
          <ac:chgData name="Trenny Mongar" userId="f3235382a4a7a8bc" providerId="LiveId" clId="{BDE79E58-CF9F-41CC-8448-05BBBD3001C6}" dt="2020-05-28T05:47:32.312" v="2361" actId="478"/>
          <ac:spMkLst>
            <pc:docMk/>
            <pc:sldMk cId="566914940" sldId="272"/>
            <ac:spMk id="330" creationId="{00000000-0000-0000-0000-000000000000}"/>
          </ac:spMkLst>
        </pc:spChg>
        <pc:spChg chg="del">
          <ac:chgData name="Trenny Mongar" userId="f3235382a4a7a8bc" providerId="LiveId" clId="{BDE79E58-CF9F-41CC-8448-05BBBD3001C6}" dt="2020-05-28T05:47:32.312" v="2361" actId="478"/>
          <ac:spMkLst>
            <pc:docMk/>
            <pc:sldMk cId="566914940" sldId="272"/>
            <ac:spMk id="331" creationId="{00000000-0000-0000-0000-000000000000}"/>
          </ac:spMkLst>
        </pc:spChg>
        <pc:spChg chg="del">
          <ac:chgData name="Trenny Mongar" userId="f3235382a4a7a8bc" providerId="LiveId" clId="{BDE79E58-CF9F-41CC-8448-05BBBD3001C6}" dt="2020-05-28T05:47:32.312" v="2361" actId="478"/>
          <ac:spMkLst>
            <pc:docMk/>
            <pc:sldMk cId="566914940" sldId="272"/>
            <ac:spMk id="332" creationId="{00000000-0000-0000-0000-000000000000}"/>
          </ac:spMkLst>
        </pc:spChg>
        <pc:spChg chg="del">
          <ac:chgData name="Trenny Mongar" userId="f3235382a4a7a8bc" providerId="LiveId" clId="{BDE79E58-CF9F-41CC-8448-05BBBD3001C6}" dt="2020-05-28T05:47:32.312" v="2361" actId="478"/>
          <ac:spMkLst>
            <pc:docMk/>
            <pc:sldMk cId="566914940" sldId="272"/>
            <ac:spMk id="333" creationId="{00000000-0000-0000-0000-000000000000}"/>
          </ac:spMkLst>
        </pc:spChg>
        <pc:spChg chg="del">
          <ac:chgData name="Trenny Mongar" userId="f3235382a4a7a8bc" providerId="LiveId" clId="{BDE79E58-CF9F-41CC-8448-05BBBD3001C6}" dt="2020-05-28T05:47:32.312" v="2361" actId="478"/>
          <ac:spMkLst>
            <pc:docMk/>
            <pc:sldMk cId="566914940" sldId="272"/>
            <ac:spMk id="334" creationId="{00000000-0000-0000-0000-000000000000}"/>
          </ac:spMkLst>
        </pc:spChg>
        <pc:spChg chg="del">
          <ac:chgData name="Trenny Mongar" userId="f3235382a4a7a8bc" providerId="LiveId" clId="{BDE79E58-CF9F-41CC-8448-05BBBD3001C6}" dt="2020-05-28T05:47:32.312" v="2361" actId="478"/>
          <ac:spMkLst>
            <pc:docMk/>
            <pc:sldMk cId="566914940" sldId="272"/>
            <ac:spMk id="335" creationId="{00000000-0000-0000-0000-000000000000}"/>
          </ac:spMkLst>
        </pc:spChg>
        <pc:spChg chg="del">
          <ac:chgData name="Trenny Mongar" userId="f3235382a4a7a8bc" providerId="LiveId" clId="{BDE79E58-CF9F-41CC-8448-05BBBD3001C6}" dt="2020-05-28T05:47:32.312" v="2361" actId="478"/>
          <ac:spMkLst>
            <pc:docMk/>
            <pc:sldMk cId="566914940" sldId="272"/>
            <ac:spMk id="336" creationId="{00000000-0000-0000-0000-000000000000}"/>
          </ac:spMkLst>
        </pc:spChg>
        <pc:spChg chg="del">
          <ac:chgData name="Trenny Mongar" userId="f3235382a4a7a8bc" providerId="LiveId" clId="{BDE79E58-CF9F-41CC-8448-05BBBD3001C6}" dt="2020-05-28T05:47:32.312" v="2361" actId="478"/>
          <ac:spMkLst>
            <pc:docMk/>
            <pc:sldMk cId="566914940" sldId="272"/>
            <ac:spMk id="337" creationId="{00000000-0000-0000-0000-000000000000}"/>
          </ac:spMkLst>
        </pc:spChg>
        <pc:spChg chg="del">
          <ac:chgData name="Trenny Mongar" userId="f3235382a4a7a8bc" providerId="LiveId" clId="{BDE79E58-CF9F-41CC-8448-05BBBD3001C6}" dt="2020-05-28T05:47:32.312" v="2361" actId="478"/>
          <ac:spMkLst>
            <pc:docMk/>
            <pc:sldMk cId="566914940" sldId="272"/>
            <ac:spMk id="338" creationId="{00000000-0000-0000-0000-000000000000}"/>
          </ac:spMkLst>
        </pc:spChg>
        <pc:spChg chg="del">
          <ac:chgData name="Trenny Mongar" userId="f3235382a4a7a8bc" providerId="LiveId" clId="{BDE79E58-CF9F-41CC-8448-05BBBD3001C6}" dt="2020-05-28T05:47:32.312" v="2361" actId="478"/>
          <ac:spMkLst>
            <pc:docMk/>
            <pc:sldMk cId="566914940" sldId="272"/>
            <ac:spMk id="339" creationId="{00000000-0000-0000-0000-000000000000}"/>
          </ac:spMkLst>
        </pc:spChg>
        <pc:spChg chg="del">
          <ac:chgData name="Trenny Mongar" userId="f3235382a4a7a8bc" providerId="LiveId" clId="{BDE79E58-CF9F-41CC-8448-05BBBD3001C6}" dt="2020-05-28T05:47:32.312" v="2361" actId="478"/>
          <ac:spMkLst>
            <pc:docMk/>
            <pc:sldMk cId="566914940" sldId="272"/>
            <ac:spMk id="340" creationId="{00000000-0000-0000-0000-000000000000}"/>
          </ac:spMkLst>
        </pc:spChg>
        <pc:spChg chg="del">
          <ac:chgData name="Trenny Mongar" userId="f3235382a4a7a8bc" providerId="LiveId" clId="{BDE79E58-CF9F-41CC-8448-05BBBD3001C6}" dt="2020-05-28T05:47:32.312" v="2361" actId="478"/>
          <ac:spMkLst>
            <pc:docMk/>
            <pc:sldMk cId="566914940" sldId="272"/>
            <ac:spMk id="341" creationId="{00000000-0000-0000-0000-000000000000}"/>
          </ac:spMkLst>
        </pc:spChg>
        <pc:spChg chg="del">
          <ac:chgData name="Trenny Mongar" userId="f3235382a4a7a8bc" providerId="LiveId" clId="{BDE79E58-CF9F-41CC-8448-05BBBD3001C6}" dt="2020-05-28T05:47:32.312" v="2361" actId="478"/>
          <ac:spMkLst>
            <pc:docMk/>
            <pc:sldMk cId="566914940" sldId="272"/>
            <ac:spMk id="342" creationId="{00000000-0000-0000-0000-000000000000}"/>
          </ac:spMkLst>
        </pc:spChg>
        <pc:spChg chg="del">
          <ac:chgData name="Trenny Mongar" userId="f3235382a4a7a8bc" providerId="LiveId" clId="{BDE79E58-CF9F-41CC-8448-05BBBD3001C6}" dt="2020-05-28T05:47:32.312" v="2361" actId="478"/>
          <ac:spMkLst>
            <pc:docMk/>
            <pc:sldMk cId="566914940" sldId="272"/>
            <ac:spMk id="343" creationId="{00000000-0000-0000-0000-000000000000}"/>
          </ac:spMkLst>
        </pc:spChg>
        <pc:spChg chg="del">
          <ac:chgData name="Trenny Mongar" userId="f3235382a4a7a8bc" providerId="LiveId" clId="{BDE79E58-CF9F-41CC-8448-05BBBD3001C6}" dt="2020-05-28T05:47:32.312" v="2361" actId="478"/>
          <ac:spMkLst>
            <pc:docMk/>
            <pc:sldMk cId="566914940" sldId="272"/>
            <ac:spMk id="344" creationId="{00000000-0000-0000-0000-000000000000}"/>
          </ac:spMkLst>
        </pc:spChg>
        <pc:spChg chg="del">
          <ac:chgData name="Trenny Mongar" userId="f3235382a4a7a8bc" providerId="LiveId" clId="{BDE79E58-CF9F-41CC-8448-05BBBD3001C6}" dt="2020-05-28T05:47:32.312" v="2361" actId="478"/>
          <ac:spMkLst>
            <pc:docMk/>
            <pc:sldMk cId="566914940" sldId="272"/>
            <ac:spMk id="345" creationId="{00000000-0000-0000-0000-000000000000}"/>
          </ac:spMkLst>
        </pc:spChg>
        <pc:spChg chg="del">
          <ac:chgData name="Trenny Mongar" userId="f3235382a4a7a8bc" providerId="LiveId" clId="{BDE79E58-CF9F-41CC-8448-05BBBD3001C6}" dt="2020-05-28T05:47:32.312" v="2361" actId="478"/>
          <ac:spMkLst>
            <pc:docMk/>
            <pc:sldMk cId="566914940" sldId="272"/>
            <ac:spMk id="346" creationId="{00000000-0000-0000-0000-000000000000}"/>
          </ac:spMkLst>
        </pc:spChg>
        <pc:spChg chg="del">
          <ac:chgData name="Trenny Mongar" userId="f3235382a4a7a8bc" providerId="LiveId" clId="{BDE79E58-CF9F-41CC-8448-05BBBD3001C6}" dt="2020-05-28T05:47:32.312" v="2361" actId="478"/>
          <ac:spMkLst>
            <pc:docMk/>
            <pc:sldMk cId="566914940" sldId="272"/>
            <ac:spMk id="347" creationId="{00000000-0000-0000-0000-000000000000}"/>
          </ac:spMkLst>
        </pc:spChg>
        <pc:spChg chg="del">
          <ac:chgData name="Trenny Mongar" userId="f3235382a4a7a8bc" providerId="LiveId" clId="{BDE79E58-CF9F-41CC-8448-05BBBD3001C6}" dt="2020-05-28T05:47:32.312" v="2361" actId="478"/>
          <ac:spMkLst>
            <pc:docMk/>
            <pc:sldMk cId="566914940" sldId="272"/>
            <ac:spMk id="348" creationId="{00000000-0000-0000-0000-000000000000}"/>
          </ac:spMkLst>
        </pc:spChg>
        <pc:spChg chg="del">
          <ac:chgData name="Trenny Mongar" userId="f3235382a4a7a8bc" providerId="LiveId" clId="{BDE79E58-CF9F-41CC-8448-05BBBD3001C6}" dt="2020-05-28T05:47:32.312" v="2361" actId="478"/>
          <ac:spMkLst>
            <pc:docMk/>
            <pc:sldMk cId="566914940" sldId="272"/>
            <ac:spMk id="349" creationId="{00000000-0000-0000-0000-000000000000}"/>
          </ac:spMkLst>
        </pc:spChg>
        <pc:spChg chg="del">
          <ac:chgData name="Trenny Mongar" userId="f3235382a4a7a8bc" providerId="LiveId" clId="{BDE79E58-CF9F-41CC-8448-05BBBD3001C6}" dt="2020-05-28T05:47:32.312" v="2361" actId="478"/>
          <ac:spMkLst>
            <pc:docMk/>
            <pc:sldMk cId="566914940" sldId="272"/>
            <ac:spMk id="350" creationId="{00000000-0000-0000-0000-000000000000}"/>
          </ac:spMkLst>
        </pc:spChg>
        <pc:spChg chg="del">
          <ac:chgData name="Trenny Mongar" userId="f3235382a4a7a8bc" providerId="LiveId" clId="{BDE79E58-CF9F-41CC-8448-05BBBD3001C6}" dt="2020-05-28T05:47:32.312" v="2361" actId="478"/>
          <ac:spMkLst>
            <pc:docMk/>
            <pc:sldMk cId="566914940" sldId="272"/>
            <ac:spMk id="351" creationId="{00000000-0000-0000-0000-000000000000}"/>
          </ac:spMkLst>
        </pc:spChg>
        <pc:spChg chg="del">
          <ac:chgData name="Trenny Mongar" userId="f3235382a4a7a8bc" providerId="LiveId" clId="{BDE79E58-CF9F-41CC-8448-05BBBD3001C6}" dt="2020-05-28T05:47:32.312" v="2361" actId="478"/>
          <ac:spMkLst>
            <pc:docMk/>
            <pc:sldMk cId="566914940" sldId="272"/>
            <ac:spMk id="352" creationId="{00000000-0000-0000-0000-000000000000}"/>
          </ac:spMkLst>
        </pc:spChg>
        <pc:spChg chg="del">
          <ac:chgData name="Trenny Mongar" userId="f3235382a4a7a8bc" providerId="LiveId" clId="{BDE79E58-CF9F-41CC-8448-05BBBD3001C6}" dt="2020-05-28T05:47:32.312" v="2361" actId="478"/>
          <ac:spMkLst>
            <pc:docMk/>
            <pc:sldMk cId="566914940" sldId="272"/>
            <ac:spMk id="353" creationId="{00000000-0000-0000-0000-000000000000}"/>
          </ac:spMkLst>
        </pc:spChg>
        <pc:spChg chg="del">
          <ac:chgData name="Trenny Mongar" userId="f3235382a4a7a8bc" providerId="LiveId" clId="{BDE79E58-CF9F-41CC-8448-05BBBD3001C6}" dt="2020-05-28T05:47:32.312" v="2361" actId="478"/>
          <ac:spMkLst>
            <pc:docMk/>
            <pc:sldMk cId="566914940" sldId="272"/>
            <ac:spMk id="354" creationId="{00000000-0000-0000-0000-000000000000}"/>
          </ac:spMkLst>
        </pc:spChg>
        <pc:spChg chg="del">
          <ac:chgData name="Trenny Mongar" userId="f3235382a4a7a8bc" providerId="LiveId" clId="{BDE79E58-CF9F-41CC-8448-05BBBD3001C6}" dt="2020-05-28T05:47:32.312" v="2361" actId="478"/>
          <ac:spMkLst>
            <pc:docMk/>
            <pc:sldMk cId="566914940" sldId="272"/>
            <ac:spMk id="355" creationId="{00000000-0000-0000-0000-000000000000}"/>
          </ac:spMkLst>
        </pc:spChg>
        <pc:spChg chg="del">
          <ac:chgData name="Trenny Mongar" userId="f3235382a4a7a8bc" providerId="LiveId" clId="{BDE79E58-CF9F-41CC-8448-05BBBD3001C6}" dt="2020-05-28T05:47:32.312" v="2361" actId="478"/>
          <ac:spMkLst>
            <pc:docMk/>
            <pc:sldMk cId="566914940" sldId="272"/>
            <ac:spMk id="356" creationId="{00000000-0000-0000-0000-000000000000}"/>
          </ac:spMkLst>
        </pc:spChg>
        <pc:spChg chg="del">
          <ac:chgData name="Trenny Mongar" userId="f3235382a4a7a8bc" providerId="LiveId" clId="{BDE79E58-CF9F-41CC-8448-05BBBD3001C6}" dt="2020-05-28T05:47:32.312" v="2361" actId="478"/>
          <ac:spMkLst>
            <pc:docMk/>
            <pc:sldMk cId="566914940" sldId="272"/>
            <ac:spMk id="357" creationId="{00000000-0000-0000-0000-000000000000}"/>
          </ac:spMkLst>
        </pc:spChg>
        <pc:spChg chg="del">
          <ac:chgData name="Trenny Mongar" userId="f3235382a4a7a8bc" providerId="LiveId" clId="{BDE79E58-CF9F-41CC-8448-05BBBD3001C6}" dt="2020-05-28T05:47:32.312" v="2361" actId="478"/>
          <ac:spMkLst>
            <pc:docMk/>
            <pc:sldMk cId="566914940" sldId="272"/>
            <ac:spMk id="358" creationId="{00000000-0000-0000-0000-000000000000}"/>
          </ac:spMkLst>
        </pc:spChg>
        <pc:spChg chg="del">
          <ac:chgData name="Trenny Mongar" userId="f3235382a4a7a8bc" providerId="LiveId" clId="{BDE79E58-CF9F-41CC-8448-05BBBD3001C6}" dt="2020-05-28T05:47:32.312" v="2361" actId="478"/>
          <ac:spMkLst>
            <pc:docMk/>
            <pc:sldMk cId="566914940" sldId="272"/>
            <ac:spMk id="359" creationId="{00000000-0000-0000-0000-000000000000}"/>
          </ac:spMkLst>
        </pc:spChg>
        <pc:spChg chg="del">
          <ac:chgData name="Trenny Mongar" userId="f3235382a4a7a8bc" providerId="LiveId" clId="{BDE79E58-CF9F-41CC-8448-05BBBD3001C6}" dt="2020-05-28T05:47:32.312" v="2361" actId="478"/>
          <ac:spMkLst>
            <pc:docMk/>
            <pc:sldMk cId="566914940" sldId="272"/>
            <ac:spMk id="360" creationId="{00000000-0000-0000-0000-000000000000}"/>
          </ac:spMkLst>
        </pc:spChg>
        <pc:spChg chg="del">
          <ac:chgData name="Trenny Mongar" userId="f3235382a4a7a8bc" providerId="LiveId" clId="{BDE79E58-CF9F-41CC-8448-05BBBD3001C6}" dt="2020-05-28T05:47:32.312" v="2361" actId="478"/>
          <ac:spMkLst>
            <pc:docMk/>
            <pc:sldMk cId="566914940" sldId="272"/>
            <ac:spMk id="361" creationId="{00000000-0000-0000-0000-000000000000}"/>
          </ac:spMkLst>
        </pc:spChg>
        <pc:spChg chg="del">
          <ac:chgData name="Trenny Mongar" userId="f3235382a4a7a8bc" providerId="LiveId" clId="{BDE79E58-CF9F-41CC-8448-05BBBD3001C6}" dt="2020-05-28T05:47:32.312" v="2361" actId="478"/>
          <ac:spMkLst>
            <pc:docMk/>
            <pc:sldMk cId="566914940" sldId="272"/>
            <ac:spMk id="362" creationId="{00000000-0000-0000-0000-000000000000}"/>
          </ac:spMkLst>
        </pc:spChg>
        <pc:spChg chg="del">
          <ac:chgData name="Trenny Mongar" userId="f3235382a4a7a8bc" providerId="LiveId" clId="{BDE79E58-CF9F-41CC-8448-05BBBD3001C6}" dt="2020-05-28T05:47:32.312" v="2361" actId="478"/>
          <ac:spMkLst>
            <pc:docMk/>
            <pc:sldMk cId="566914940" sldId="272"/>
            <ac:spMk id="363" creationId="{00000000-0000-0000-0000-000000000000}"/>
          </ac:spMkLst>
        </pc:spChg>
        <pc:spChg chg="del">
          <ac:chgData name="Trenny Mongar" userId="f3235382a4a7a8bc" providerId="LiveId" clId="{BDE79E58-CF9F-41CC-8448-05BBBD3001C6}" dt="2020-05-28T05:47:32.312" v="2361" actId="478"/>
          <ac:spMkLst>
            <pc:docMk/>
            <pc:sldMk cId="566914940" sldId="272"/>
            <ac:spMk id="364" creationId="{00000000-0000-0000-0000-000000000000}"/>
          </ac:spMkLst>
        </pc:spChg>
        <pc:spChg chg="del">
          <ac:chgData name="Trenny Mongar" userId="f3235382a4a7a8bc" providerId="LiveId" clId="{BDE79E58-CF9F-41CC-8448-05BBBD3001C6}" dt="2020-05-28T05:47:32.312" v="2361" actId="478"/>
          <ac:spMkLst>
            <pc:docMk/>
            <pc:sldMk cId="566914940" sldId="272"/>
            <ac:spMk id="365" creationId="{00000000-0000-0000-0000-000000000000}"/>
          </ac:spMkLst>
        </pc:spChg>
        <pc:spChg chg="del">
          <ac:chgData name="Trenny Mongar" userId="f3235382a4a7a8bc" providerId="LiveId" clId="{BDE79E58-CF9F-41CC-8448-05BBBD3001C6}" dt="2020-05-28T05:47:32.312" v="2361" actId="478"/>
          <ac:spMkLst>
            <pc:docMk/>
            <pc:sldMk cId="566914940" sldId="272"/>
            <ac:spMk id="366" creationId="{00000000-0000-0000-0000-000000000000}"/>
          </ac:spMkLst>
        </pc:spChg>
        <pc:spChg chg="del">
          <ac:chgData name="Trenny Mongar" userId="f3235382a4a7a8bc" providerId="LiveId" clId="{BDE79E58-CF9F-41CC-8448-05BBBD3001C6}" dt="2020-05-28T05:47:32.312" v="2361" actId="478"/>
          <ac:spMkLst>
            <pc:docMk/>
            <pc:sldMk cId="566914940" sldId="272"/>
            <ac:spMk id="367" creationId="{00000000-0000-0000-0000-000000000000}"/>
          </ac:spMkLst>
        </pc:spChg>
        <pc:spChg chg="del">
          <ac:chgData name="Trenny Mongar" userId="f3235382a4a7a8bc" providerId="LiveId" clId="{BDE79E58-CF9F-41CC-8448-05BBBD3001C6}" dt="2020-05-28T05:47:32.312" v="2361" actId="478"/>
          <ac:spMkLst>
            <pc:docMk/>
            <pc:sldMk cId="566914940" sldId="272"/>
            <ac:spMk id="368" creationId="{00000000-0000-0000-0000-000000000000}"/>
          </ac:spMkLst>
        </pc:spChg>
        <pc:spChg chg="del">
          <ac:chgData name="Trenny Mongar" userId="f3235382a4a7a8bc" providerId="LiveId" clId="{BDE79E58-CF9F-41CC-8448-05BBBD3001C6}" dt="2020-05-28T05:47:32.312" v="2361" actId="478"/>
          <ac:spMkLst>
            <pc:docMk/>
            <pc:sldMk cId="566914940" sldId="272"/>
            <ac:spMk id="369" creationId="{00000000-0000-0000-0000-000000000000}"/>
          </ac:spMkLst>
        </pc:spChg>
        <pc:spChg chg="del">
          <ac:chgData name="Trenny Mongar" userId="f3235382a4a7a8bc" providerId="LiveId" clId="{BDE79E58-CF9F-41CC-8448-05BBBD3001C6}" dt="2020-05-28T05:47:32.312" v="2361" actId="478"/>
          <ac:spMkLst>
            <pc:docMk/>
            <pc:sldMk cId="566914940" sldId="272"/>
            <ac:spMk id="370" creationId="{00000000-0000-0000-0000-000000000000}"/>
          </ac:spMkLst>
        </pc:spChg>
        <pc:spChg chg="del">
          <ac:chgData name="Trenny Mongar" userId="f3235382a4a7a8bc" providerId="LiveId" clId="{BDE79E58-CF9F-41CC-8448-05BBBD3001C6}" dt="2020-05-28T05:47:32.312" v="2361" actId="478"/>
          <ac:spMkLst>
            <pc:docMk/>
            <pc:sldMk cId="566914940" sldId="272"/>
            <ac:spMk id="371" creationId="{00000000-0000-0000-0000-000000000000}"/>
          </ac:spMkLst>
        </pc:spChg>
        <pc:spChg chg="del">
          <ac:chgData name="Trenny Mongar" userId="f3235382a4a7a8bc" providerId="LiveId" clId="{BDE79E58-CF9F-41CC-8448-05BBBD3001C6}" dt="2020-05-28T05:47:32.312" v="2361" actId="478"/>
          <ac:spMkLst>
            <pc:docMk/>
            <pc:sldMk cId="566914940" sldId="272"/>
            <ac:spMk id="372" creationId="{00000000-0000-0000-0000-000000000000}"/>
          </ac:spMkLst>
        </pc:spChg>
        <pc:spChg chg="del">
          <ac:chgData name="Trenny Mongar" userId="f3235382a4a7a8bc" providerId="LiveId" clId="{BDE79E58-CF9F-41CC-8448-05BBBD3001C6}" dt="2020-05-28T05:47:32.312" v="2361" actId="478"/>
          <ac:spMkLst>
            <pc:docMk/>
            <pc:sldMk cId="566914940" sldId="272"/>
            <ac:spMk id="373" creationId="{00000000-0000-0000-0000-000000000000}"/>
          </ac:spMkLst>
        </pc:spChg>
        <pc:spChg chg="del">
          <ac:chgData name="Trenny Mongar" userId="f3235382a4a7a8bc" providerId="LiveId" clId="{BDE79E58-CF9F-41CC-8448-05BBBD3001C6}" dt="2020-05-28T05:47:32.312" v="2361" actId="478"/>
          <ac:spMkLst>
            <pc:docMk/>
            <pc:sldMk cId="566914940" sldId="272"/>
            <ac:spMk id="374" creationId="{00000000-0000-0000-0000-000000000000}"/>
          </ac:spMkLst>
        </pc:spChg>
        <pc:spChg chg="del">
          <ac:chgData name="Trenny Mongar" userId="f3235382a4a7a8bc" providerId="LiveId" clId="{BDE79E58-CF9F-41CC-8448-05BBBD3001C6}" dt="2020-05-28T05:47:32.312" v="2361" actId="478"/>
          <ac:spMkLst>
            <pc:docMk/>
            <pc:sldMk cId="566914940" sldId="272"/>
            <ac:spMk id="375" creationId="{00000000-0000-0000-0000-000000000000}"/>
          </ac:spMkLst>
        </pc:spChg>
        <pc:spChg chg="del">
          <ac:chgData name="Trenny Mongar" userId="f3235382a4a7a8bc" providerId="LiveId" clId="{BDE79E58-CF9F-41CC-8448-05BBBD3001C6}" dt="2020-05-28T05:47:32.312" v="2361" actId="478"/>
          <ac:spMkLst>
            <pc:docMk/>
            <pc:sldMk cId="566914940" sldId="272"/>
            <ac:spMk id="376" creationId="{00000000-0000-0000-0000-000000000000}"/>
          </ac:spMkLst>
        </pc:spChg>
        <pc:spChg chg="del">
          <ac:chgData name="Trenny Mongar" userId="f3235382a4a7a8bc" providerId="LiveId" clId="{BDE79E58-CF9F-41CC-8448-05BBBD3001C6}" dt="2020-05-28T05:47:32.312" v="2361" actId="478"/>
          <ac:spMkLst>
            <pc:docMk/>
            <pc:sldMk cId="566914940" sldId="272"/>
            <ac:spMk id="377" creationId="{00000000-0000-0000-0000-000000000000}"/>
          </ac:spMkLst>
        </pc:spChg>
        <pc:spChg chg="del">
          <ac:chgData name="Trenny Mongar" userId="f3235382a4a7a8bc" providerId="LiveId" clId="{BDE79E58-CF9F-41CC-8448-05BBBD3001C6}" dt="2020-05-28T05:47:32.312" v="2361" actId="478"/>
          <ac:spMkLst>
            <pc:docMk/>
            <pc:sldMk cId="566914940" sldId="272"/>
            <ac:spMk id="378" creationId="{00000000-0000-0000-0000-000000000000}"/>
          </ac:spMkLst>
        </pc:spChg>
        <pc:spChg chg="del">
          <ac:chgData name="Trenny Mongar" userId="f3235382a4a7a8bc" providerId="LiveId" clId="{BDE79E58-CF9F-41CC-8448-05BBBD3001C6}" dt="2020-05-28T05:47:32.312" v="2361" actId="478"/>
          <ac:spMkLst>
            <pc:docMk/>
            <pc:sldMk cId="566914940" sldId="272"/>
            <ac:spMk id="379" creationId="{00000000-0000-0000-0000-000000000000}"/>
          </ac:spMkLst>
        </pc:spChg>
        <pc:spChg chg="del">
          <ac:chgData name="Trenny Mongar" userId="f3235382a4a7a8bc" providerId="LiveId" clId="{BDE79E58-CF9F-41CC-8448-05BBBD3001C6}" dt="2020-05-28T05:47:32.312" v="2361" actId="478"/>
          <ac:spMkLst>
            <pc:docMk/>
            <pc:sldMk cId="566914940" sldId="272"/>
            <ac:spMk id="380" creationId="{00000000-0000-0000-0000-000000000000}"/>
          </ac:spMkLst>
        </pc:spChg>
        <pc:spChg chg="del">
          <ac:chgData name="Trenny Mongar" userId="f3235382a4a7a8bc" providerId="LiveId" clId="{BDE79E58-CF9F-41CC-8448-05BBBD3001C6}" dt="2020-05-28T05:47:32.312" v="2361" actId="478"/>
          <ac:spMkLst>
            <pc:docMk/>
            <pc:sldMk cId="566914940" sldId="272"/>
            <ac:spMk id="381" creationId="{00000000-0000-0000-0000-000000000000}"/>
          </ac:spMkLst>
        </pc:spChg>
        <pc:spChg chg="del">
          <ac:chgData name="Trenny Mongar" userId="f3235382a4a7a8bc" providerId="LiveId" clId="{BDE79E58-CF9F-41CC-8448-05BBBD3001C6}" dt="2020-05-28T05:47:32.312" v="2361" actId="478"/>
          <ac:spMkLst>
            <pc:docMk/>
            <pc:sldMk cId="566914940" sldId="272"/>
            <ac:spMk id="382" creationId="{00000000-0000-0000-0000-000000000000}"/>
          </ac:spMkLst>
        </pc:spChg>
        <pc:spChg chg="del">
          <ac:chgData name="Trenny Mongar" userId="f3235382a4a7a8bc" providerId="LiveId" clId="{BDE79E58-CF9F-41CC-8448-05BBBD3001C6}" dt="2020-05-28T05:47:32.312" v="2361" actId="478"/>
          <ac:spMkLst>
            <pc:docMk/>
            <pc:sldMk cId="566914940" sldId="272"/>
            <ac:spMk id="383" creationId="{00000000-0000-0000-0000-000000000000}"/>
          </ac:spMkLst>
        </pc:spChg>
        <pc:spChg chg="del">
          <ac:chgData name="Trenny Mongar" userId="f3235382a4a7a8bc" providerId="LiveId" clId="{BDE79E58-CF9F-41CC-8448-05BBBD3001C6}" dt="2020-05-28T05:47:32.312" v="2361" actId="478"/>
          <ac:spMkLst>
            <pc:docMk/>
            <pc:sldMk cId="566914940" sldId="272"/>
            <ac:spMk id="384" creationId="{00000000-0000-0000-0000-000000000000}"/>
          </ac:spMkLst>
        </pc:spChg>
        <pc:spChg chg="del">
          <ac:chgData name="Trenny Mongar" userId="f3235382a4a7a8bc" providerId="LiveId" clId="{BDE79E58-CF9F-41CC-8448-05BBBD3001C6}" dt="2020-05-28T05:47:32.312" v="2361" actId="478"/>
          <ac:spMkLst>
            <pc:docMk/>
            <pc:sldMk cId="566914940" sldId="272"/>
            <ac:spMk id="385" creationId="{00000000-0000-0000-0000-000000000000}"/>
          </ac:spMkLst>
        </pc:spChg>
        <pc:spChg chg="del">
          <ac:chgData name="Trenny Mongar" userId="f3235382a4a7a8bc" providerId="LiveId" clId="{BDE79E58-CF9F-41CC-8448-05BBBD3001C6}" dt="2020-05-28T05:47:32.312" v="2361" actId="478"/>
          <ac:spMkLst>
            <pc:docMk/>
            <pc:sldMk cId="566914940" sldId="272"/>
            <ac:spMk id="386" creationId="{00000000-0000-0000-0000-000000000000}"/>
          </ac:spMkLst>
        </pc:spChg>
        <pc:spChg chg="del">
          <ac:chgData name="Trenny Mongar" userId="f3235382a4a7a8bc" providerId="LiveId" clId="{BDE79E58-CF9F-41CC-8448-05BBBD3001C6}" dt="2020-05-28T05:47:32.312" v="2361" actId="478"/>
          <ac:spMkLst>
            <pc:docMk/>
            <pc:sldMk cId="566914940" sldId="272"/>
            <ac:spMk id="387" creationId="{00000000-0000-0000-0000-000000000000}"/>
          </ac:spMkLst>
        </pc:spChg>
        <pc:spChg chg="del">
          <ac:chgData name="Trenny Mongar" userId="f3235382a4a7a8bc" providerId="LiveId" clId="{BDE79E58-CF9F-41CC-8448-05BBBD3001C6}" dt="2020-05-28T05:47:32.312" v="2361" actId="478"/>
          <ac:spMkLst>
            <pc:docMk/>
            <pc:sldMk cId="566914940" sldId="272"/>
            <ac:spMk id="388" creationId="{00000000-0000-0000-0000-000000000000}"/>
          </ac:spMkLst>
        </pc:spChg>
        <pc:spChg chg="del">
          <ac:chgData name="Trenny Mongar" userId="f3235382a4a7a8bc" providerId="LiveId" clId="{BDE79E58-CF9F-41CC-8448-05BBBD3001C6}" dt="2020-05-28T05:47:32.312" v="2361" actId="478"/>
          <ac:spMkLst>
            <pc:docMk/>
            <pc:sldMk cId="566914940" sldId="272"/>
            <ac:spMk id="389" creationId="{00000000-0000-0000-0000-000000000000}"/>
          </ac:spMkLst>
        </pc:spChg>
        <pc:spChg chg="del">
          <ac:chgData name="Trenny Mongar" userId="f3235382a4a7a8bc" providerId="LiveId" clId="{BDE79E58-CF9F-41CC-8448-05BBBD3001C6}" dt="2020-05-28T05:47:32.312" v="2361" actId="478"/>
          <ac:spMkLst>
            <pc:docMk/>
            <pc:sldMk cId="566914940" sldId="272"/>
            <ac:spMk id="390" creationId="{00000000-0000-0000-0000-000000000000}"/>
          </ac:spMkLst>
        </pc:spChg>
        <pc:spChg chg="del">
          <ac:chgData name="Trenny Mongar" userId="f3235382a4a7a8bc" providerId="LiveId" clId="{BDE79E58-CF9F-41CC-8448-05BBBD3001C6}" dt="2020-05-28T05:47:32.312" v="2361" actId="478"/>
          <ac:spMkLst>
            <pc:docMk/>
            <pc:sldMk cId="566914940" sldId="272"/>
            <ac:spMk id="391" creationId="{00000000-0000-0000-0000-000000000000}"/>
          </ac:spMkLst>
        </pc:spChg>
        <pc:spChg chg="del">
          <ac:chgData name="Trenny Mongar" userId="f3235382a4a7a8bc" providerId="LiveId" clId="{BDE79E58-CF9F-41CC-8448-05BBBD3001C6}" dt="2020-05-28T05:47:32.312" v="2361" actId="478"/>
          <ac:spMkLst>
            <pc:docMk/>
            <pc:sldMk cId="566914940" sldId="272"/>
            <ac:spMk id="392" creationId="{00000000-0000-0000-0000-000000000000}"/>
          </ac:spMkLst>
        </pc:spChg>
        <pc:spChg chg="del">
          <ac:chgData name="Trenny Mongar" userId="f3235382a4a7a8bc" providerId="LiveId" clId="{BDE79E58-CF9F-41CC-8448-05BBBD3001C6}" dt="2020-05-28T05:47:32.312" v="2361" actId="478"/>
          <ac:spMkLst>
            <pc:docMk/>
            <pc:sldMk cId="566914940" sldId="272"/>
            <ac:spMk id="393" creationId="{00000000-0000-0000-0000-000000000000}"/>
          </ac:spMkLst>
        </pc:spChg>
        <pc:spChg chg="del">
          <ac:chgData name="Trenny Mongar" userId="f3235382a4a7a8bc" providerId="LiveId" clId="{BDE79E58-CF9F-41CC-8448-05BBBD3001C6}" dt="2020-05-28T05:47:32.312" v="2361" actId="478"/>
          <ac:spMkLst>
            <pc:docMk/>
            <pc:sldMk cId="566914940" sldId="272"/>
            <ac:spMk id="394" creationId="{00000000-0000-0000-0000-000000000000}"/>
          </ac:spMkLst>
        </pc:spChg>
        <pc:spChg chg="del">
          <ac:chgData name="Trenny Mongar" userId="f3235382a4a7a8bc" providerId="LiveId" clId="{BDE79E58-CF9F-41CC-8448-05BBBD3001C6}" dt="2020-05-28T05:47:32.312" v="2361" actId="478"/>
          <ac:spMkLst>
            <pc:docMk/>
            <pc:sldMk cId="566914940" sldId="272"/>
            <ac:spMk id="395" creationId="{00000000-0000-0000-0000-000000000000}"/>
          </ac:spMkLst>
        </pc:spChg>
        <pc:spChg chg="del">
          <ac:chgData name="Trenny Mongar" userId="f3235382a4a7a8bc" providerId="LiveId" clId="{BDE79E58-CF9F-41CC-8448-05BBBD3001C6}" dt="2020-05-28T05:47:32.312" v="2361" actId="478"/>
          <ac:spMkLst>
            <pc:docMk/>
            <pc:sldMk cId="566914940" sldId="272"/>
            <ac:spMk id="396" creationId="{00000000-0000-0000-0000-000000000000}"/>
          </ac:spMkLst>
        </pc:spChg>
        <pc:spChg chg="del">
          <ac:chgData name="Trenny Mongar" userId="f3235382a4a7a8bc" providerId="LiveId" clId="{BDE79E58-CF9F-41CC-8448-05BBBD3001C6}" dt="2020-05-28T05:47:32.312" v="2361" actId="478"/>
          <ac:spMkLst>
            <pc:docMk/>
            <pc:sldMk cId="566914940" sldId="272"/>
            <ac:spMk id="397" creationId="{00000000-0000-0000-0000-000000000000}"/>
          </ac:spMkLst>
        </pc:spChg>
        <pc:spChg chg="del">
          <ac:chgData name="Trenny Mongar" userId="f3235382a4a7a8bc" providerId="LiveId" clId="{BDE79E58-CF9F-41CC-8448-05BBBD3001C6}" dt="2020-05-28T05:47:32.312" v="2361" actId="478"/>
          <ac:spMkLst>
            <pc:docMk/>
            <pc:sldMk cId="566914940" sldId="272"/>
            <ac:spMk id="398" creationId="{00000000-0000-0000-0000-000000000000}"/>
          </ac:spMkLst>
        </pc:spChg>
        <pc:spChg chg="del">
          <ac:chgData name="Trenny Mongar" userId="f3235382a4a7a8bc" providerId="LiveId" clId="{BDE79E58-CF9F-41CC-8448-05BBBD3001C6}" dt="2020-05-28T05:47:32.312" v="2361" actId="478"/>
          <ac:spMkLst>
            <pc:docMk/>
            <pc:sldMk cId="566914940" sldId="272"/>
            <ac:spMk id="399" creationId="{00000000-0000-0000-0000-000000000000}"/>
          </ac:spMkLst>
        </pc:spChg>
        <pc:spChg chg="del">
          <ac:chgData name="Trenny Mongar" userId="f3235382a4a7a8bc" providerId="LiveId" clId="{BDE79E58-CF9F-41CC-8448-05BBBD3001C6}" dt="2020-05-28T05:47:32.312" v="2361" actId="478"/>
          <ac:spMkLst>
            <pc:docMk/>
            <pc:sldMk cId="566914940" sldId="272"/>
            <ac:spMk id="400" creationId="{00000000-0000-0000-0000-000000000000}"/>
          </ac:spMkLst>
        </pc:spChg>
        <pc:spChg chg="del">
          <ac:chgData name="Trenny Mongar" userId="f3235382a4a7a8bc" providerId="LiveId" clId="{BDE79E58-CF9F-41CC-8448-05BBBD3001C6}" dt="2020-05-28T05:47:32.312" v="2361" actId="478"/>
          <ac:spMkLst>
            <pc:docMk/>
            <pc:sldMk cId="566914940" sldId="272"/>
            <ac:spMk id="401" creationId="{00000000-0000-0000-0000-000000000000}"/>
          </ac:spMkLst>
        </pc:spChg>
        <pc:spChg chg="del">
          <ac:chgData name="Trenny Mongar" userId="f3235382a4a7a8bc" providerId="LiveId" clId="{BDE79E58-CF9F-41CC-8448-05BBBD3001C6}" dt="2020-05-28T05:47:32.312" v="2361" actId="478"/>
          <ac:spMkLst>
            <pc:docMk/>
            <pc:sldMk cId="566914940" sldId="272"/>
            <ac:spMk id="402" creationId="{00000000-0000-0000-0000-000000000000}"/>
          </ac:spMkLst>
        </pc:spChg>
        <pc:spChg chg="del">
          <ac:chgData name="Trenny Mongar" userId="f3235382a4a7a8bc" providerId="LiveId" clId="{BDE79E58-CF9F-41CC-8448-05BBBD3001C6}" dt="2020-05-28T05:47:32.312" v="2361" actId="478"/>
          <ac:spMkLst>
            <pc:docMk/>
            <pc:sldMk cId="566914940" sldId="272"/>
            <ac:spMk id="403" creationId="{00000000-0000-0000-0000-000000000000}"/>
          </ac:spMkLst>
        </pc:spChg>
        <pc:spChg chg="del">
          <ac:chgData name="Trenny Mongar" userId="f3235382a4a7a8bc" providerId="LiveId" clId="{BDE79E58-CF9F-41CC-8448-05BBBD3001C6}" dt="2020-05-28T05:47:32.312" v="2361" actId="478"/>
          <ac:spMkLst>
            <pc:docMk/>
            <pc:sldMk cId="566914940" sldId="272"/>
            <ac:spMk id="404" creationId="{00000000-0000-0000-0000-000000000000}"/>
          </ac:spMkLst>
        </pc:spChg>
        <pc:spChg chg="del">
          <ac:chgData name="Trenny Mongar" userId="f3235382a4a7a8bc" providerId="LiveId" clId="{BDE79E58-CF9F-41CC-8448-05BBBD3001C6}" dt="2020-05-28T05:47:32.312" v="2361" actId="478"/>
          <ac:spMkLst>
            <pc:docMk/>
            <pc:sldMk cId="566914940" sldId="272"/>
            <ac:spMk id="405" creationId="{00000000-0000-0000-0000-000000000000}"/>
          </ac:spMkLst>
        </pc:spChg>
        <pc:spChg chg="del">
          <ac:chgData name="Trenny Mongar" userId="f3235382a4a7a8bc" providerId="LiveId" clId="{BDE79E58-CF9F-41CC-8448-05BBBD3001C6}" dt="2020-05-28T05:47:32.312" v="2361" actId="478"/>
          <ac:spMkLst>
            <pc:docMk/>
            <pc:sldMk cId="566914940" sldId="272"/>
            <ac:spMk id="406" creationId="{00000000-0000-0000-0000-000000000000}"/>
          </ac:spMkLst>
        </pc:spChg>
        <pc:spChg chg="del">
          <ac:chgData name="Trenny Mongar" userId="f3235382a4a7a8bc" providerId="LiveId" clId="{BDE79E58-CF9F-41CC-8448-05BBBD3001C6}" dt="2020-05-28T05:47:32.312" v="2361" actId="478"/>
          <ac:spMkLst>
            <pc:docMk/>
            <pc:sldMk cId="566914940" sldId="272"/>
            <ac:spMk id="407" creationId="{00000000-0000-0000-0000-000000000000}"/>
          </ac:spMkLst>
        </pc:spChg>
        <pc:spChg chg="del">
          <ac:chgData name="Trenny Mongar" userId="f3235382a4a7a8bc" providerId="LiveId" clId="{BDE79E58-CF9F-41CC-8448-05BBBD3001C6}" dt="2020-05-28T05:47:32.312" v="2361" actId="478"/>
          <ac:spMkLst>
            <pc:docMk/>
            <pc:sldMk cId="566914940" sldId="272"/>
            <ac:spMk id="408" creationId="{00000000-0000-0000-0000-000000000000}"/>
          </ac:spMkLst>
        </pc:spChg>
        <pc:spChg chg="del">
          <ac:chgData name="Trenny Mongar" userId="f3235382a4a7a8bc" providerId="LiveId" clId="{BDE79E58-CF9F-41CC-8448-05BBBD3001C6}" dt="2020-05-28T05:47:32.312" v="2361" actId="478"/>
          <ac:spMkLst>
            <pc:docMk/>
            <pc:sldMk cId="566914940" sldId="272"/>
            <ac:spMk id="409" creationId="{00000000-0000-0000-0000-000000000000}"/>
          </ac:spMkLst>
        </pc:spChg>
        <pc:spChg chg="del">
          <ac:chgData name="Trenny Mongar" userId="f3235382a4a7a8bc" providerId="LiveId" clId="{BDE79E58-CF9F-41CC-8448-05BBBD3001C6}" dt="2020-05-28T05:47:32.312" v="2361" actId="478"/>
          <ac:spMkLst>
            <pc:docMk/>
            <pc:sldMk cId="566914940" sldId="272"/>
            <ac:spMk id="410" creationId="{00000000-0000-0000-0000-000000000000}"/>
          </ac:spMkLst>
        </pc:spChg>
        <pc:spChg chg="del">
          <ac:chgData name="Trenny Mongar" userId="f3235382a4a7a8bc" providerId="LiveId" clId="{BDE79E58-CF9F-41CC-8448-05BBBD3001C6}" dt="2020-05-28T05:47:32.312" v="2361" actId="478"/>
          <ac:spMkLst>
            <pc:docMk/>
            <pc:sldMk cId="566914940" sldId="272"/>
            <ac:spMk id="411" creationId="{00000000-0000-0000-0000-000000000000}"/>
          </ac:spMkLst>
        </pc:spChg>
        <pc:spChg chg="del">
          <ac:chgData name="Trenny Mongar" userId="f3235382a4a7a8bc" providerId="LiveId" clId="{BDE79E58-CF9F-41CC-8448-05BBBD3001C6}" dt="2020-05-28T05:47:32.312" v="2361" actId="478"/>
          <ac:spMkLst>
            <pc:docMk/>
            <pc:sldMk cId="566914940" sldId="272"/>
            <ac:spMk id="412" creationId="{00000000-0000-0000-0000-000000000000}"/>
          </ac:spMkLst>
        </pc:spChg>
        <pc:spChg chg="del">
          <ac:chgData name="Trenny Mongar" userId="f3235382a4a7a8bc" providerId="LiveId" clId="{BDE79E58-CF9F-41CC-8448-05BBBD3001C6}" dt="2020-05-28T05:47:32.312" v="2361" actId="478"/>
          <ac:spMkLst>
            <pc:docMk/>
            <pc:sldMk cId="566914940" sldId="272"/>
            <ac:spMk id="413" creationId="{00000000-0000-0000-0000-000000000000}"/>
          </ac:spMkLst>
        </pc:spChg>
        <pc:spChg chg="del">
          <ac:chgData name="Trenny Mongar" userId="f3235382a4a7a8bc" providerId="LiveId" clId="{BDE79E58-CF9F-41CC-8448-05BBBD3001C6}" dt="2020-05-28T05:47:32.312" v="2361" actId="478"/>
          <ac:spMkLst>
            <pc:docMk/>
            <pc:sldMk cId="566914940" sldId="272"/>
            <ac:spMk id="414" creationId="{00000000-0000-0000-0000-000000000000}"/>
          </ac:spMkLst>
        </pc:spChg>
        <pc:spChg chg="del">
          <ac:chgData name="Trenny Mongar" userId="f3235382a4a7a8bc" providerId="LiveId" clId="{BDE79E58-CF9F-41CC-8448-05BBBD3001C6}" dt="2020-05-28T05:47:32.312" v="2361" actId="478"/>
          <ac:spMkLst>
            <pc:docMk/>
            <pc:sldMk cId="566914940" sldId="272"/>
            <ac:spMk id="415" creationId="{00000000-0000-0000-0000-000000000000}"/>
          </ac:spMkLst>
        </pc:spChg>
        <pc:spChg chg="del">
          <ac:chgData name="Trenny Mongar" userId="f3235382a4a7a8bc" providerId="LiveId" clId="{BDE79E58-CF9F-41CC-8448-05BBBD3001C6}" dt="2020-05-28T05:47:32.312" v="2361" actId="478"/>
          <ac:spMkLst>
            <pc:docMk/>
            <pc:sldMk cId="566914940" sldId="272"/>
            <ac:spMk id="416" creationId="{00000000-0000-0000-0000-000000000000}"/>
          </ac:spMkLst>
        </pc:spChg>
        <pc:spChg chg="del">
          <ac:chgData name="Trenny Mongar" userId="f3235382a4a7a8bc" providerId="LiveId" clId="{BDE79E58-CF9F-41CC-8448-05BBBD3001C6}" dt="2020-05-28T05:47:32.312" v="2361" actId="478"/>
          <ac:spMkLst>
            <pc:docMk/>
            <pc:sldMk cId="566914940" sldId="272"/>
            <ac:spMk id="417" creationId="{00000000-0000-0000-0000-000000000000}"/>
          </ac:spMkLst>
        </pc:spChg>
        <pc:spChg chg="del">
          <ac:chgData name="Trenny Mongar" userId="f3235382a4a7a8bc" providerId="LiveId" clId="{BDE79E58-CF9F-41CC-8448-05BBBD3001C6}" dt="2020-05-28T05:47:32.312" v="2361" actId="478"/>
          <ac:spMkLst>
            <pc:docMk/>
            <pc:sldMk cId="566914940" sldId="272"/>
            <ac:spMk id="418" creationId="{00000000-0000-0000-0000-000000000000}"/>
          </ac:spMkLst>
        </pc:spChg>
        <pc:spChg chg="del">
          <ac:chgData name="Trenny Mongar" userId="f3235382a4a7a8bc" providerId="LiveId" clId="{BDE79E58-CF9F-41CC-8448-05BBBD3001C6}" dt="2020-05-28T05:47:32.312" v="2361" actId="478"/>
          <ac:spMkLst>
            <pc:docMk/>
            <pc:sldMk cId="566914940" sldId="272"/>
            <ac:spMk id="419" creationId="{00000000-0000-0000-0000-000000000000}"/>
          </ac:spMkLst>
        </pc:spChg>
        <pc:spChg chg="del">
          <ac:chgData name="Trenny Mongar" userId="f3235382a4a7a8bc" providerId="LiveId" clId="{BDE79E58-CF9F-41CC-8448-05BBBD3001C6}" dt="2020-05-28T05:47:32.312" v="2361" actId="478"/>
          <ac:spMkLst>
            <pc:docMk/>
            <pc:sldMk cId="566914940" sldId="272"/>
            <ac:spMk id="420" creationId="{00000000-0000-0000-0000-000000000000}"/>
          </ac:spMkLst>
        </pc:spChg>
        <pc:spChg chg="del">
          <ac:chgData name="Trenny Mongar" userId="f3235382a4a7a8bc" providerId="LiveId" clId="{BDE79E58-CF9F-41CC-8448-05BBBD3001C6}" dt="2020-05-28T05:47:32.312" v="2361" actId="478"/>
          <ac:spMkLst>
            <pc:docMk/>
            <pc:sldMk cId="566914940" sldId="272"/>
            <ac:spMk id="421" creationId="{00000000-0000-0000-0000-000000000000}"/>
          </ac:spMkLst>
        </pc:spChg>
        <pc:spChg chg="del">
          <ac:chgData name="Trenny Mongar" userId="f3235382a4a7a8bc" providerId="LiveId" clId="{BDE79E58-CF9F-41CC-8448-05BBBD3001C6}" dt="2020-05-28T05:47:32.312" v="2361" actId="478"/>
          <ac:spMkLst>
            <pc:docMk/>
            <pc:sldMk cId="566914940" sldId="272"/>
            <ac:spMk id="422" creationId="{00000000-0000-0000-0000-000000000000}"/>
          </ac:spMkLst>
        </pc:spChg>
        <pc:spChg chg="del">
          <ac:chgData name="Trenny Mongar" userId="f3235382a4a7a8bc" providerId="LiveId" clId="{BDE79E58-CF9F-41CC-8448-05BBBD3001C6}" dt="2020-05-28T05:47:32.312" v="2361" actId="478"/>
          <ac:spMkLst>
            <pc:docMk/>
            <pc:sldMk cId="566914940" sldId="272"/>
            <ac:spMk id="423" creationId="{00000000-0000-0000-0000-000000000000}"/>
          </ac:spMkLst>
        </pc:spChg>
        <pc:spChg chg="del">
          <ac:chgData name="Trenny Mongar" userId="f3235382a4a7a8bc" providerId="LiveId" clId="{BDE79E58-CF9F-41CC-8448-05BBBD3001C6}" dt="2020-05-28T05:47:32.312" v="2361" actId="478"/>
          <ac:spMkLst>
            <pc:docMk/>
            <pc:sldMk cId="566914940" sldId="272"/>
            <ac:spMk id="424" creationId="{00000000-0000-0000-0000-000000000000}"/>
          </ac:spMkLst>
        </pc:spChg>
        <pc:spChg chg="del">
          <ac:chgData name="Trenny Mongar" userId="f3235382a4a7a8bc" providerId="LiveId" clId="{BDE79E58-CF9F-41CC-8448-05BBBD3001C6}" dt="2020-05-28T05:47:32.312" v="2361" actId="478"/>
          <ac:spMkLst>
            <pc:docMk/>
            <pc:sldMk cId="566914940" sldId="272"/>
            <ac:spMk id="425" creationId="{00000000-0000-0000-0000-000000000000}"/>
          </ac:spMkLst>
        </pc:spChg>
        <pc:spChg chg="del">
          <ac:chgData name="Trenny Mongar" userId="f3235382a4a7a8bc" providerId="LiveId" clId="{BDE79E58-CF9F-41CC-8448-05BBBD3001C6}" dt="2020-05-28T05:47:32.312" v="2361" actId="478"/>
          <ac:spMkLst>
            <pc:docMk/>
            <pc:sldMk cId="566914940" sldId="272"/>
            <ac:spMk id="426" creationId="{00000000-0000-0000-0000-000000000000}"/>
          </ac:spMkLst>
        </pc:spChg>
        <pc:spChg chg="del">
          <ac:chgData name="Trenny Mongar" userId="f3235382a4a7a8bc" providerId="LiveId" clId="{BDE79E58-CF9F-41CC-8448-05BBBD3001C6}" dt="2020-05-28T05:47:32.312" v="2361" actId="478"/>
          <ac:spMkLst>
            <pc:docMk/>
            <pc:sldMk cId="566914940" sldId="272"/>
            <ac:spMk id="427" creationId="{00000000-0000-0000-0000-000000000000}"/>
          </ac:spMkLst>
        </pc:spChg>
        <pc:spChg chg="del">
          <ac:chgData name="Trenny Mongar" userId="f3235382a4a7a8bc" providerId="LiveId" clId="{BDE79E58-CF9F-41CC-8448-05BBBD3001C6}" dt="2020-05-28T05:47:32.312" v="2361" actId="478"/>
          <ac:spMkLst>
            <pc:docMk/>
            <pc:sldMk cId="566914940" sldId="272"/>
            <ac:spMk id="428" creationId="{00000000-0000-0000-0000-000000000000}"/>
          </ac:spMkLst>
        </pc:spChg>
        <pc:spChg chg="del">
          <ac:chgData name="Trenny Mongar" userId="f3235382a4a7a8bc" providerId="LiveId" clId="{BDE79E58-CF9F-41CC-8448-05BBBD3001C6}" dt="2020-05-28T05:47:32.312" v="2361" actId="478"/>
          <ac:spMkLst>
            <pc:docMk/>
            <pc:sldMk cId="566914940" sldId="272"/>
            <ac:spMk id="429" creationId="{00000000-0000-0000-0000-000000000000}"/>
          </ac:spMkLst>
        </pc:spChg>
        <pc:spChg chg="del">
          <ac:chgData name="Trenny Mongar" userId="f3235382a4a7a8bc" providerId="LiveId" clId="{BDE79E58-CF9F-41CC-8448-05BBBD3001C6}" dt="2020-05-28T05:47:32.312" v="2361" actId="478"/>
          <ac:spMkLst>
            <pc:docMk/>
            <pc:sldMk cId="566914940" sldId="272"/>
            <ac:spMk id="430" creationId="{00000000-0000-0000-0000-000000000000}"/>
          </ac:spMkLst>
        </pc:spChg>
        <pc:spChg chg="del">
          <ac:chgData name="Trenny Mongar" userId="f3235382a4a7a8bc" providerId="LiveId" clId="{BDE79E58-CF9F-41CC-8448-05BBBD3001C6}" dt="2020-05-28T05:47:32.312" v="2361" actId="478"/>
          <ac:spMkLst>
            <pc:docMk/>
            <pc:sldMk cId="566914940" sldId="272"/>
            <ac:spMk id="431" creationId="{00000000-0000-0000-0000-000000000000}"/>
          </ac:spMkLst>
        </pc:spChg>
        <pc:spChg chg="del">
          <ac:chgData name="Trenny Mongar" userId="f3235382a4a7a8bc" providerId="LiveId" clId="{BDE79E58-CF9F-41CC-8448-05BBBD3001C6}" dt="2020-05-28T05:47:32.312" v="2361" actId="478"/>
          <ac:spMkLst>
            <pc:docMk/>
            <pc:sldMk cId="566914940" sldId="272"/>
            <ac:spMk id="432" creationId="{00000000-0000-0000-0000-000000000000}"/>
          </ac:spMkLst>
        </pc:spChg>
        <pc:spChg chg="del">
          <ac:chgData name="Trenny Mongar" userId="f3235382a4a7a8bc" providerId="LiveId" clId="{BDE79E58-CF9F-41CC-8448-05BBBD3001C6}" dt="2020-05-28T05:47:32.312" v="2361" actId="478"/>
          <ac:spMkLst>
            <pc:docMk/>
            <pc:sldMk cId="566914940" sldId="272"/>
            <ac:spMk id="433" creationId="{00000000-0000-0000-0000-000000000000}"/>
          </ac:spMkLst>
        </pc:spChg>
        <pc:spChg chg="del">
          <ac:chgData name="Trenny Mongar" userId="f3235382a4a7a8bc" providerId="LiveId" clId="{BDE79E58-CF9F-41CC-8448-05BBBD3001C6}" dt="2020-05-28T05:47:32.312" v="2361" actId="478"/>
          <ac:spMkLst>
            <pc:docMk/>
            <pc:sldMk cId="566914940" sldId="272"/>
            <ac:spMk id="434" creationId="{00000000-0000-0000-0000-000000000000}"/>
          </ac:spMkLst>
        </pc:spChg>
        <pc:spChg chg="del">
          <ac:chgData name="Trenny Mongar" userId="f3235382a4a7a8bc" providerId="LiveId" clId="{BDE79E58-CF9F-41CC-8448-05BBBD3001C6}" dt="2020-05-28T05:47:32.312" v="2361" actId="478"/>
          <ac:spMkLst>
            <pc:docMk/>
            <pc:sldMk cId="566914940" sldId="272"/>
            <ac:spMk id="435" creationId="{00000000-0000-0000-0000-000000000000}"/>
          </ac:spMkLst>
        </pc:spChg>
        <pc:spChg chg="del">
          <ac:chgData name="Trenny Mongar" userId="f3235382a4a7a8bc" providerId="LiveId" clId="{BDE79E58-CF9F-41CC-8448-05BBBD3001C6}" dt="2020-05-28T05:47:32.312" v="2361" actId="478"/>
          <ac:spMkLst>
            <pc:docMk/>
            <pc:sldMk cId="566914940" sldId="272"/>
            <ac:spMk id="436" creationId="{00000000-0000-0000-0000-000000000000}"/>
          </ac:spMkLst>
        </pc:spChg>
        <pc:spChg chg="del">
          <ac:chgData name="Trenny Mongar" userId="f3235382a4a7a8bc" providerId="LiveId" clId="{BDE79E58-CF9F-41CC-8448-05BBBD3001C6}" dt="2020-05-28T05:47:32.312" v="2361" actId="478"/>
          <ac:spMkLst>
            <pc:docMk/>
            <pc:sldMk cId="566914940" sldId="272"/>
            <ac:spMk id="437" creationId="{00000000-0000-0000-0000-000000000000}"/>
          </ac:spMkLst>
        </pc:spChg>
        <pc:spChg chg="del">
          <ac:chgData name="Trenny Mongar" userId="f3235382a4a7a8bc" providerId="LiveId" clId="{BDE79E58-CF9F-41CC-8448-05BBBD3001C6}" dt="2020-05-28T05:47:32.312" v="2361" actId="478"/>
          <ac:spMkLst>
            <pc:docMk/>
            <pc:sldMk cId="566914940" sldId="272"/>
            <ac:spMk id="438" creationId="{00000000-0000-0000-0000-000000000000}"/>
          </ac:spMkLst>
        </pc:spChg>
        <pc:spChg chg="del">
          <ac:chgData name="Trenny Mongar" userId="f3235382a4a7a8bc" providerId="LiveId" clId="{BDE79E58-CF9F-41CC-8448-05BBBD3001C6}" dt="2020-05-28T05:47:32.312" v="2361" actId="478"/>
          <ac:spMkLst>
            <pc:docMk/>
            <pc:sldMk cId="566914940" sldId="272"/>
            <ac:spMk id="439" creationId="{00000000-0000-0000-0000-000000000000}"/>
          </ac:spMkLst>
        </pc:spChg>
        <pc:spChg chg="del">
          <ac:chgData name="Trenny Mongar" userId="f3235382a4a7a8bc" providerId="LiveId" clId="{BDE79E58-CF9F-41CC-8448-05BBBD3001C6}" dt="2020-05-28T05:47:32.312" v="2361" actId="478"/>
          <ac:spMkLst>
            <pc:docMk/>
            <pc:sldMk cId="566914940" sldId="272"/>
            <ac:spMk id="440" creationId="{00000000-0000-0000-0000-000000000000}"/>
          </ac:spMkLst>
        </pc:spChg>
        <pc:spChg chg="del">
          <ac:chgData name="Trenny Mongar" userId="f3235382a4a7a8bc" providerId="LiveId" clId="{BDE79E58-CF9F-41CC-8448-05BBBD3001C6}" dt="2020-05-28T05:47:32.312" v="2361" actId="478"/>
          <ac:spMkLst>
            <pc:docMk/>
            <pc:sldMk cId="566914940" sldId="272"/>
            <ac:spMk id="441" creationId="{00000000-0000-0000-0000-000000000000}"/>
          </ac:spMkLst>
        </pc:spChg>
        <pc:spChg chg="del">
          <ac:chgData name="Trenny Mongar" userId="f3235382a4a7a8bc" providerId="LiveId" clId="{BDE79E58-CF9F-41CC-8448-05BBBD3001C6}" dt="2020-05-28T05:47:32.312" v="2361" actId="478"/>
          <ac:spMkLst>
            <pc:docMk/>
            <pc:sldMk cId="566914940" sldId="272"/>
            <ac:spMk id="442" creationId="{00000000-0000-0000-0000-000000000000}"/>
          </ac:spMkLst>
        </pc:spChg>
        <pc:spChg chg="del">
          <ac:chgData name="Trenny Mongar" userId="f3235382a4a7a8bc" providerId="LiveId" clId="{BDE79E58-CF9F-41CC-8448-05BBBD3001C6}" dt="2020-05-28T05:47:32.312" v="2361" actId="478"/>
          <ac:spMkLst>
            <pc:docMk/>
            <pc:sldMk cId="566914940" sldId="272"/>
            <ac:spMk id="443" creationId="{00000000-0000-0000-0000-000000000000}"/>
          </ac:spMkLst>
        </pc:spChg>
        <pc:spChg chg="del">
          <ac:chgData name="Trenny Mongar" userId="f3235382a4a7a8bc" providerId="LiveId" clId="{BDE79E58-CF9F-41CC-8448-05BBBD3001C6}" dt="2020-05-28T05:47:32.312" v="2361" actId="478"/>
          <ac:spMkLst>
            <pc:docMk/>
            <pc:sldMk cId="566914940" sldId="272"/>
            <ac:spMk id="444" creationId="{00000000-0000-0000-0000-000000000000}"/>
          </ac:spMkLst>
        </pc:spChg>
        <pc:spChg chg="del">
          <ac:chgData name="Trenny Mongar" userId="f3235382a4a7a8bc" providerId="LiveId" clId="{BDE79E58-CF9F-41CC-8448-05BBBD3001C6}" dt="2020-05-28T05:47:32.312" v="2361" actId="478"/>
          <ac:spMkLst>
            <pc:docMk/>
            <pc:sldMk cId="566914940" sldId="272"/>
            <ac:spMk id="445" creationId="{00000000-0000-0000-0000-000000000000}"/>
          </ac:spMkLst>
        </pc:spChg>
        <pc:spChg chg="del">
          <ac:chgData name="Trenny Mongar" userId="f3235382a4a7a8bc" providerId="LiveId" clId="{BDE79E58-CF9F-41CC-8448-05BBBD3001C6}" dt="2020-05-28T05:47:32.312" v="2361" actId="478"/>
          <ac:spMkLst>
            <pc:docMk/>
            <pc:sldMk cId="566914940" sldId="272"/>
            <ac:spMk id="446" creationId="{00000000-0000-0000-0000-000000000000}"/>
          </ac:spMkLst>
        </pc:spChg>
        <pc:spChg chg="del">
          <ac:chgData name="Trenny Mongar" userId="f3235382a4a7a8bc" providerId="LiveId" clId="{BDE79E58-CF9F-41CC-8448-05BBBD3001C6}" dt="2020-05-28T05:47:32.312" v="2361" actId="478"/>
          <ac:spMkLst>
            <pc:docMk/>
            <pc:sldMk cId="566914940" sldId="272"/>
            <ac:spMk id="447" creationId="{00000000-0000-0000-0000-000000000000}"/>
          </ac:spMkLst>
        </pc:spChg>
        <pc:spChg chg="del">
          <ac:chgData name="Trenny Mongar" userId="f3235382a4a7a8bc" providerId="LiveId" clId="{BDE79E58-CF9F-41CC-8448-05BBBD3001C6}" dt="2020-05-28T05:47:32.312" v="2361" actId="478"/>
          <ac:spMkLst>
            <pc:docMk/>
            <pc:sldMk cId="566914940" sldId="272"/>
            <ac:spMk id="448" creationId="{00000000-0000-0000-0000-000000000000}"/>
          </ac:spMkLst>
        </pc:spChg>
        <pc:spChg chg="del">
          <ac:chgData name="Trenny Mongar" userId="f3235382a4a7a8bc" providerId="LiveId" clId="{BDE79E58-CF9F-41CC-8448-05BBBD3001C6}" dt="2020-05-28T05:47:32.312" v="2361" actId="478"/>
          <ac:spMkLst>
            <pc:docMk/>
            <pc:sldMk cId="566914940" sldId="272"/>
            <ac:spMk id="449" creationId="{00000000-0000-0000-0000-000000000000}"/>
          </ac:spMkLst>
        </pc:spChg>
        <pc:spChg chg="del">
          <ac:chgData name="Trenny Mongar" userId="f3235382a4a7a8bc" providerId="LiveId" clId="{BDE79E58-CF9F-41CC-8448-05BBBD3001C6}" dt="2020-05-28T05:47:32.312" v="2361" actId="478"/>
          <ac:spMkLst>
            <pc:docMk/>
            <pc:sldMk cId="566914940" sldId="272"/>
            <ac:spMk id="450" creationId="{00000000-0000-0000-0000-000000000000}"/>
          </ac:spMkLst>
        </pc:spChg>
        <pc:spChg chg="del">
          <ac:chgData name="Trenny Mongar" userId="f3235382a4a7a8bc" providerId="LiveId" clId="{BDE79E58-CF9F-41CC-8448-05BBBD3001C6}" dt="2020-05-28T05:47:32.312" v="2361" actId="478"/>
          <ac:spMkLst>
            <pc:docMk/>
            <pc:sldMk cId="566914940" sldId="272"/>
            <ac:spMk id="451" creationId="{00000000-0000-0000-0000-000000000000}"/>
          </ac:spMkLst>
        </pc:spChg>
        <pc:spChg chg="del">
          <ac:chgData name="Trenny Mongar" userId="f3235382a4a7a8bc" providerId="LiveId" clId="{BDE79E58-CF9F-41CC-8448-05BBBD3001C6}" dt="2020-05-28T05:47:32.312" v="2361" actId="478"/>
          <ac:spMkLst>
            <pc:docMk/>
            <pc:sldMk cId="566914940" sldId="272"/>
            <ac:spMk id="452" creationId="{00000000-0000-0000-0000-000000000000}"/>
          </ac:spMkLst>
        </pc:spChg>
        <pc:spChg chg="del">
          <ac:chgData name="Trenny Mongar" userId="f3235382a4a7a8bc" providerId="LiveId" clId="{BDE79E58-CF9F-41CC-8448-05BBBD3001C6}" dt="2020-05-28T05:47:32.312" v="2361" actId="478"/>
          <ac:spMkLst>
            <pc:docMk/>
            <pc:sldMk cId="566914940" sldId="272"/>
            <ac:spMk id="453" creationId="{00000000-0000-0000-0000-000000000000}"/>
          </ac:spMkLst>
        </pc:spChg>
        <pc:spChg chg="del">
          <ac:chgData name="Trenny Mongar" userId="f3235382a4a7a8bc" providerId="LiveId" clId="{BDE79E58-CF9F-41CC-8448-05BBBD3001C6}" dt="2020-05-28T05:47:34.210" v="2362" actId="478"/>
          <ac:spMkLst>
            <pc:docMk/>
            <pc:sldMk cId="566914940" sldId="272"/>
            <ac:spMk id="454" creationId="{00000000-0000-0000-0000-000000000000}"/>
          </ac:spMkLst>
        </pc:spChg>
        <pc:spChg chg="del">
          <ac:chgData name="Trenny Mongar" userId="f3235382a4a7a8bc" providerId="LiveId" clId="{BDE79E58-CF9F-41CC-8448-05BBBD3001C6}" dt="2020-05-28T05:47:32.312" v="2361" actId="478"/>
          <ac:spMkLst>
            <pc:docMk/>
            <pc:sldMk cId="566914940" sldId="272"/>
            <ac:spMk id="455" creationId="{00000000-0000-0000-0000-000000000000}"/>
          </ac:spMkLst>
        </pc:spChg>
        <pc:spChg chg="del">
          <ac:chgData name="Trenny Mongar" userId="f3235382a4a7a8bc" providerId="LiveId" clId="{BDE79E58-CF9F-41CC-8448-05BBBD3001C6}" dt="2020-05-28T05:47:34.210" v="2362" actId="478"/>
          <ac:spMkLst>
            <pc:docMk/>
            <pc:sldMk cId="566914940" sldId="272"/>
            <ac:spMk id="456" creationId="{00000000-0000-0000-0000-000000000000}"/>
          </ac:spMkLst>
        </pc:spChg>
        <pc:spChg chg="del">
          <ac:chgData name="Trenny Mongar" userId="f3235382a4a7a8bc" providerId="LiveId" clId="{BDE79E58-CF9F-41CC-8448-05BBBD3001C6}" dt="2020-05-28T05:47:34.210" v="2362" actId="478"/>
          <ac:spMkLst>
            <pc:docMk/>
            <pc:sldMk cId="566914940" sldId="272"/>
            <ac:spMk id="457" creationId="{00000000-0000-0000-0000-000000000000}"/>
          </ac:spMkLst>
        </pc:spChg>
        <pc:spChg chg="del">
          <ac:chgData name="Trenny Mongar" userId="f3235382a4a7a8bc" providerId="LiveId" clId="{BDE79E58-CF9F-41CC-8448-05BBBD3001C6}" dt="2020-05-28T05:47:34.210" v="2362" actId="478"/>
          <ac:spMkLst>
            <pc:docMk/>
            <pc:sldMk cId="566914940" sldId="272"/>
            <ac:spMk id="458" creationId="{00000000-0000-0000-0000-000000000000}"/>
          </ac:spMkLst>
        </pc:spChg>
        <pc:spChg chg="del">
          <ac:chgData name="Trenny Mongar" userId="f3235382a4a7a8bc" providerId="LiveId" clId="{BDE79E58-CF9F-41CC-8448-05BBBD3001C6}" dt="2020-05-28T05:47:32.312" v="2361" actId="478"/>
          <ac:spMkLst>
            <pc:docMk/>
            <pc:sldMk cId="566914940" sldId="272"/>
            <ac:spMk id="459" creationId="{00000000-0000-0000-0000-000000000000}"/>
          </ac:spMkLst>
        </pc:spChg>
        <pc:spChg chg="del">
          <ac:chgData name="Trenny Mongar" userId="f3235382a4a7a8bc" providerId="LiveId" clId="{BDE79E58-CF9F-41CC-8448-05BBBD3001C6}" dt="2020-05-28T05:47:32.312" v="2361" actId="478"/>
          <ac:spMkLst>
            <pc:docMk/>
            <pc:sldMk cId="566914940" sldId="272"/>
            <ac:spMk id="460" creationId="{00000000-0000-0000-0000-000000000000}"/>
          </ac:spMkLst>
        </pc:spChg>
        <pc:spChg chg="del">
          <ac:chgData name="Trenny Mongar" userId="f3235382a4a7a8bc" providerId="LiveId" clId="{BDE79E58-CF9F-41CC-8448-05BBBD3001C6}" dt="2020-05-28T05:47:32.312" v="2361" actId="478"/>
          <ac:spMkLst>
            <pc:docMk/>
            <pc:sldMk cId="566914940" sldId="272"/>
            <ac:spMk id="461" creationId="{00000000-0000-0000-0000-000000000000}"/>
          </ac:spMkLst>
        </pc:spChg>
        <pc:spChg chg="del">
          <ac:chgData name="Trenny Mongar" userId="f3235382a4a7a8bc" providerId="LiveId" clId="{BDE79E58-CF9F-41CC-8448-05BBBD3001C6}" dt="2020-05-28T05:47:44.840" v="2367" actId="478"/>
          <ac:spMkLst>
            <pc:docMk/>
            <pc:sldMk cId="566914940" sldId="272"/>
            <ac:spMk id="462" creationId="{00000000-0000-0000-0000-000000000000}"/>
          </ac:spMkLst>
        </pc:spChg>
        <pc:spChg chg="del">
          <ac:chgData name="Trenny Mongar" userId="f3235382a4a7a8bc" providerId="LiveId" clId="{BDE79E58-CF9F-41CC-8448-05BBBD3001C6}" dt="2020-05-28T05:47:32.312" v="2361" actId="478"/>
          <ac:spMkLst>
            <pc:docMk/>
            <pc:sldMk cId="566914940" sldId="272"/>
            <ac:spMk id="463" creationId="{00000000-0000-0000-0000-000000000000}"/>
          </ac:spMkLst>
        </pc:spChg>
        <pc:spChg chg="del">
          <ac:chgData name="Trenny Mongar" userId="f3235382a4a7a8bc" providerId="LiveId" clId="{BDE79E58-CF9F-41CC-8448-05BBBD3001C6}" dt="2020-05-28T05:47:32.312" v="2361" actId="478"/>
          <ac:spMkLst>
            <pc:docMk/>
            <pc:sldMk cId="566914940" sldId="272"/>
            <ac:spMk id="464" creationId="{00000000-0000-0000-0000-000000000000}"/>
          </ac:spMkLst>
        </pc:spChg>
        <pc:spChg chg="del">
          <ac:chgData name="Trenny Mongar" userId="f3235382a4a7a8bc" providerId="LiveId" clId="{BDE79E58-CF9F-41CC-8448-05BBBD3001C6}" dt="2020-05-28T05:47:32.312" v="2361" actId="478"/>
          <ac:spMkLst>
            <pc:docMk/>
            <pc:sldMk cId="566914940" sldId="272"/>
            <ac:spMk id="465" creationId="{00000000-0000-0000-0000-000000000000}"/>
          </ac:spMkLst>
        </pc:spChg>
        <pc:spChg chg="del">
          <ac:chgData name="Trenny Mongar" userId="f3235382a4a7a8bc" providerId="LiveId" clId="{BDE79E58-CF9F-41CC-8448-05BBBD3001C6}" dt="2020-05-28T05:47:32.312" v="2361" actId="478"/>
          <ac:spMkLst>
            <pc:docMk/>
            <pc:sldMk cId="566914940" sldId="272"/>
            <ac:spMk id="466" creationId="{00000000-0000-0000-0000-000000000000}"/>
          </ac:spMkLst>
        </pc:spChg>
        <pc:spChg chg="del">
          <ac:chgData name="Trenny Mongar" userId="f3235382a4a7a8bc" providerId="LiveId" clId="{BDE79E58-CF9F-41CC-8448-05BBBD3001C6}" dt="2020-05-28T05:47:32.312" v="2361" actId="478"/>
          <ac:spMkLst>
            <pc:docMk/>
            <pc:sldMk cId="566914940" sldId="272"/>
            <ac:spMk id="467" creationId="{00000000-0000-0000-0000-000000000000}"/>
          </ac:spMkLst>
        </pc:spChg>
        <pc:spChg chg="del">
          <ac:chgData name="Trenny Mongar" userId="f3235382a4a7a8bc" providerId="LiveId" clId="{BDE79E58-CF9F-41CC-8448-05BBBD3001C6}" dt="2020-05-28T05:47:32.312" v="2361" actId="478"/>
          <ac:spMkLst>
            <pc:docMk/>
            <pc:sldMk cId="566914940" sldId="272"/>
            <ac:spMk id="468" creationId="{00000000-0000-0000-0000-000000000000}"/>
          </ac:spMkLst>
        </pc:spChg>
        <pc:spChg chg="del">
          <ac:chgData name="Trenny Mongar" userId="f3235382a4a7a8bc" providerId="LiveId" clId="{BDE79E58-CF9F-41CC-8448-05BBBD3001C6}" dt="2020-05-28T05:47:32.312" v="2361" actId="478"/>
          <ac:spMkLst>
            <pc:docMk/>
            <pc:sldMk cId="566914940" sldId="272"/>
            <ac:spMk id="469" creationId="{00000000-0000-0000-0000-000000000000}"/>
          </ac:spMkLst>
        </pc:spChg>
        <pc:spChg chg="del">
          <ac:chgData name="Trenny Mongar" userId="f3235382a4a7a8bc" providerId="LiveId" clId="{BDE79E58-CF9F-41CC-8448-05BBBD3001C6}" dt="2020-05-28T05:47:32.312" v="2361" actId="478"/>
          <ac:spMkLst>
            <pc:docMk/>
            <pc:sldMk cId="566914940" sldId="272"/>
            <ac:spMk id="470" creationId="{00000000-0000-0000-0000-000000000000}"/>
          </ac:spMkLst>
        </pc:spChg>
        <pc:spChg chg="del">
          <ac:chgData name="Trenny Mongar" userId="f3235382a4a7a8bc" providerId="LiveId" clId="{BDE79E58-CF9F-41CC-8448-05BBBD3001C6}" dt="2020-05-28T05:47:32.312" v="2361" actId="478"/>
          <ac:spMkLst>
            <pc:docMk/>
            <pc:sldMk cId="566914940" sldId="272"/>
            <ac:spMk id="471" creationId="{00000000-0000-0000-0000-000000000000}"/>
          </ac:spMkLst>
        </pc:spChg>
        <pc:spChg chg="del">
          <ac:chgData name="Trenny Mongar" userId="f3235382a4a7a8bc" providerId="LiveId" clId="{BDE79E58-CF9F-41CC-8448-05BBBD3001C6}" dt="2020-05-28T05:47:32.312" v="2361" actId="478"/>
          <ac:spMkLst>
            <pc:docMk/>
            <pc:sldMk cId="566914940" sldId="272"/>
            <ac:spMk id="472" creationId="{00000000-0000-0000-0000-000000000000}"/>
          </ac:spMkLst>
        </pc:spChg>
        <pc:spChg chg="del">
          <ac:chgData name="Trenny Mongar" userId="f3235382a4a7a8bc" providerId="LiveId" clId="{BDE79E58-CF9F-41CC-8448-05BBBD3001C6}" dt="2020-05-28T05:47:32.312" v="2361" actId="478"/>
          <ac:spMkLst>
            <pc:docMk/>
            <pc:sldMk cId="566914940" sldId="272"/>
            <ac:spMk id="473" creationId="{00000000-0000-0000-0000-000000000000}"/>
          </ac:spMkLst>
        </pc:spChg>
        <pc:spChg chg="del">
          <ac:chgData name="Trenny Mongar" userId="f3235382a4a7a8bc" providerId="LiveId" clId="{BDE79E58-CF9F-41CC-8448-05BBBD3001C6}" dt="2020-05-28T05:47:32.312" v="2361" actId="478"/>
          <ac:spMkLst>
            <pc:docMk/>
            <pc:sldMk cId="566914940" sldId="272"/>
            <ac:spMk id="474" creationId="{00000000-0000-0000-0000-000000000000}"/>
          </ac:spMkLst>
        </pc:spChg>
        <pc:spChg chg="del">
          <ac:chgData name="Trenny Mongar" userId="f3235382a4a7a8bc" providerId="LiveId" clId="{BDE79E58-CF9F-41CC-8448-05BBBD3001C6}" dt="2020-05-28T05:47:32.312" v="2361" actId="478"/>
          <ac:spMkLst>
            <pc:docMk/>
            <pc:sldMk cId="566914940" sldId="272"/>
            <ac:spMk id="475" creationId="{00000000-0000-0000-0000-000000000000}"/>
          </ac:spMkLst>
        </pc:spChg>
        <pc:spChg chg="del">
          <ac:chgData name="Trenny Mongar" userId="f3235382a4a7a8bc" providerId="LiveId" clId="{BDE79E58-CF9F-41CC-8448-05BBBD3001C6}" dt="2020-05-28T05:47:32.312" v="2361" actId="478"/>
          <ac:spMkLst>
            <pc:docMk/>
            <pc:sldMk cId="566914940" sldId="272"/>
            <ac:spMk id="476" creationId="{00000000-0000-0000-0000-000000000000}"/>
          </ac:spMkLst>
        </pc:spChg>
        <pc:spChg chg="del">
          <ac:chgData name="Trenny Mongar" userId="f3235382a4a7a8bc" providerId="LiveId" clId="{BDE79E58-CF9F-41CC-8448-05BBBD3001C6}" dt="2020-05-28T05:47:32.312" v="2361" actId="478"/>
          <ac:spMkLst>
            <pc:docMk/>
            <pc:sldMk cId="566914940" sldId="272"/>
            <ac:spMk id="477" creationId="{00000000-0000-0000-0000-000000000000}"/>
          </ac:spMkLst>
        </pc:spChg>
        <pc:spChg chg="del">
          <ac:chgData name="Trenny Mongar" userId="f3235382a4a7a8bc" providerId="LiveId" clId="{BDE79E58-CF9F-41CC-8448-05BBBD3001C6}" dt="2020-05-28T05:47:32.312" v="2361" actId="478"/>
          <ac:spMkLst>
            <pc:docMk/>
            <pc:sldMk cId="566914940" sldId="272"/>
            <ac:spMk id="478" creationId="{00000000-0000-0000-0000-000000000000}"/>
          </ac:spMkLst>
        </pc:spChg>
        <pc:spChg chg="del">
          <ac:chgData name="Trenny Mongar" userId="f3235382a4a7a8bc" providerId="LiveId" clId="{BDE79E58-CF9F-41CC-8448-05BBBD3001C6}" dt="2020-05-28T05:47:32.312" v="2361" actId="478"/>
          <ac:spMkLst>
            <pc:docMk/>
            <pc:sldMk cId="566914940" sldId="272"/>
            <ac:spMk id="479" creationId="{00000000-0000-0000-0000-000000000000}"/>
          </ac:spMkLst>
        </pc:spChg>
        <pc:spChg chg="del">
          <ac:chgData name="Trenny Mongar" userId="f3235382a4a7a8bc" providerId="LiveId" clId="{BDE79E58-CF9F-41CC-8448-05BBBD3001C6}" dt="2020-05-28T05:47:32.312" v="2361" actId="478"/>
          <ac:spMkLst>
            <pc:docMk/>
            <pc:sldMk cId="566914940" sldId="272"/>
            <ac:spMk id="480" creationId="{00000000-0000-0000-0000-000000000000}"/>
          </ac:spMkLst>
        </pc:spChg>
        <pc:spChg chg="del">
          <ac:chgData name="Trenny Mongar" userId="f3235382a4a7a8bc" providerId="LiveId" clId="{BDE79E58-CF9F-41CC-8448-05BBBD3001C6}" dt="2020-05-28T05:47:32.312" v="2361" actId="478"/>
          <ac:spMkLst>
            <pc:docMk/>
            <pc:sldMk cId="566914940" sldId="272"/>
            <ac:spMk id="481" creationId="{00000000-0000-0000-0000-000000000000}"/>
          </ac:spMkLst>
        </pc:spChg>
        <pc:spChg chg="del">
          <ac:chgData name="Trenny Mongar" userId="f3235382a4a7a8bc" providerId="LiveId" clId="{BDE79E58-CF9F-41CC-8448-05BBBD3001C6}" dt="2020-05-28T05:47:32.312" v="2361" actId="478"/>
          <ac:spMkLst>
            <pc:docMk/>
            <pc:sldMk cId="566914940" sldId="272"/>
            <ac:spMk id="482" creationId="{00000000-0000-0000-0000-000000000000}"/>
          </ac:spMkLst>
        </pc:spChg>
        <pc:spChg chg="del">
          <ac:chgData name="Trenny Mongar" userId="f3235382a4a7a8bc" providerId="LiveId" clId="{BDE79E58-CF9F-41CC-8448-05BBBD3001C6}" dt="2020-05-28T05:47:32.312" v="2361" actId="478"/>
          <ac:spMkLst>
            <pc:docMk/>
            <pc:sldMk cId="566914940" sldId="272"/>
            <ac:spMk id="483" creationId="{00000000-0000-0000-0000-000000000000}"/>
          </ac:spMkLst>
        </pc:spChg>
        <pc:spChg chg="del">
          <ac:chgData name="Trenny Mongar" userId="f3235382a4a7a8bc" providerId="LiveId" clId="{BDE79E58-CF9F-41CC-8448-05BBBD3001C6}" dt="2020-05-28T05:47:32.312" v="2361" actId="478"/>
          <ac:spMkLst>
            <pc:docMk/>
            <pc:sldMk cId="566914940" sldId="272"/>
            <ac:spMk id="484" creationId="{00000000-0000-0000-0000-000000000000}"/>
          </ac:spMkLst>
        </pc:spChg>
        <pc:spChg chg="del">
          <ac:chgData name="Trenny Mongar" userId="f3235382a4a7a8bc" providerId="LiveId" clId="{BDE79E58-CF9F-41CC-8448-05BBBD3001C6}" dt="2020-05-28T05:47:32.312" v="2361" actId="478"/>
          <ac:spMkLst>
            <pc:docMk/>
            <pc:sldMk cId="566914940" sldId="272"/>
            <ac:spMk id="485" creationId="{00000000-0000-0000-0000-000000000000}"/>
          </ac:spMkLst>
        </pc:spChg>
        <pc:spChg chg="del">
          <ac:chgData name="Trenny Mongar" userId="f3235382a4a7a8bc" providerId="LiveId" clId="{BDE79E58-CF9F-41CC-8448-05BBBD3001C6}" dt="2020-05-28T05:47:32.312" v="2361" actId="478"/>
          <ac:spMkLst>
            <pc:docMk/>
            <pc:sldMk cId="566914940" sldId="272"/>
            <ac:spMk id="486" creationId="{00000000-0000-0000-0000-000000000000}"/>
          </ac:spMkLst>
        </pc:spChg>
        <pc:spChg chg="del">
          <ac:chgData name="Trenny Mongar" userId="f3235382a4a7a8bc" providerId="LiveId" clId="{BDE79E58-CF9F-41CC-8448-05BBBD3001C6}" dt="2020-05-28T05:47:32.312" v="2361" actId="478"/>
          <ac:spMkLst>
            <pc:docMk/>
            <pc:sldMk cId="566914940" sldId="272"/>
            <ac:spMk id="487" creationId="{00000000-0000-0000-0000-000000000000}"/>
          </ac:spMkLst>
        </pc:spChg>
        <pc:spChg chg="del">
          <ac:chgData name="Trenny Mongar" userId="f3235382a4a7a8bc" providerId="LiveId" clId="{BDE79E58-CF9F-41CC-8448-05BBBD3001C6}" dt="2020-05-28T05:47:32.312" v="2361" actId="478"/>
          <ac:spMkLst>
            <pc:docMk/>
            <pc:sldMk cId="566914940" sldId="272"/>
            <ac:spMk id="488" creationId="{00000000-0000-0000-0000-000000000000}"/>
          </ac:spMkLst>
        </pc:spChg>
        <pc:spChg chg="del">
          <ac:chgData name="Trenny Mongar" userId="f3235382a4a7a8bc" providerId="LiveId" clId="{BDE79E58-CF9F-41CC-8448-05BBBD3001C6}" dt="2020-05-28T05:47:32.312" v="2361" actId="478"/>
          <ac:spMkLst>
            <pc:docMk/>
            <pc:sldMk cId="566914940" sldId="272"/>
            <ac:spMk id="489" creationId="{00000000-0000-0000-0000-000000000000}"/>
          </ac:spMkLst>
        </pc:spChg>
        <pc:spChg chg="del">
          <ac:chgData name="Trenny Mongar" userId="f3235382a4a7a8bc" providerId="LiveId" clId="{BDE79E58-CF9F-41CC-8448-05BBBD3001C6}" dt="2020-05-28T05:47:32.312" v="2361" actId="478"/>
          <ac:spMkLst>
            <pc:docMk/>
            <pc:sldMk cId="566914940" sldId="272"/>
            <ac:spMk id="490" creationId="{00000000-0000-0000-0000-000000000000}"/>
          </ac:spMkLst>
        </pc:spChg>
        <pc:spChg chg="del">
          <ac:chgData name="Trenny Mongar" userId="f3235382a4a7a8bc" providerId="LiveId" clId="{BDE79E58-CF9F-41CC-8448-05BBBD3001C6}" dt="2020-05-28T05:47:32.312" v="2361" actId="478"/>
          <ac:spMkLst>
            <pc:docMk/>
            <pc:sldMk cId="566914940" sldId="272"/>
            <ac:spMk id="491" creationId="{00000000-0000-0000-0000-000000000000}"/>
          </ac:spMkLst>
        </pc:spChg>
        <pc:spChg chg="del">
          <ac:chgData name="Trenny Mongar" userId="f3235382a4a7a8bc" providerId="LiveId" clId="{BDE79E58-CF9F-41CC-8448-05BBBD3001C6}" dt="2020-05-28T05:47:32.312" v="2361" actId="478"/>
          <ac:spMkLst>
            <pc:docMk/>
            <pc:sldMk cId="566914940" sldId="272"/>
            <ac:spMk id="492" creationId="{00000000-0000-0000-0000-000000000000}"/>
          </ac:spMkLst>
        </pc:spChg>
        <pc:spChg chg="del">
          <ac:chgData name="Trenny Mongar" userId="f3235382a4a7a8bc" providerId="LiveId" clId="{BDE79E58-CF9F-41CC-8448-05BBBD3001C6}" dt="2020-05-28T05:47:34.210" v="2362" actId="478"/>
          <ac:spMkLst>
            <pc:docMk/>
            <pc:sldMk cId="566914940" sldId="272"/>
            <ac:spMk id="494" creationId="{00000000-0000-0000-0000-000000000000}"/>
          </ac:spMkLst>
        </pc:spChg>
        <pc:spChg chg="mod">
          <ac:chgData name="Trenny Mongar" userId="f3235382a4a7a8bc" providerId="LiveId" clId="{BDE79E58-CF9F-41CC-8448-05BBBD3001C6}" dt="2020-05-28T05:47:52.495" v="2370" actId="1076"/>
          <ac:spMkLst>
            <pc:docMk/>
            <pc:sldMk cId="566914940" sldId="272"/>
            <ac:spMk id="495" creationId="{00000000-0000-0000-0000-000000000000}"/>
          </ac:spMkLst>
        </pc:spChg>
        <pc:spChg chg="del">
          <ac:chgData name="Trenny Mongar" userId="f3235382a4a7a8bc" providerId="LiveId" clId="{BDE79E58-CF9F-41CC-8448-05BBBD3001C6}" dt="2020-05-28T05:47:34.210" v="2362" actId="478"/>
          <ac:spMkLst>
            <pc:docMk/>
            <pc:sldMk cId="566914940" sldId="272"/>
            <ac:spMk id="496" creationId="{00000000-0000-0000-0000-000000000000}"/>
          </ac:spMkLst>
        </pc:spChg>
        <pc:spChg chg="del">
          <ac:chgData name="Trenny Mongar" userId="f3235382a4a7a8bc" providerId="LiveId" clId="{BDE79E58-CF9F-41CC-8448-05BBBD3001C6}" dt="2020-05-28T05:47:34.210" v="2362" actId="478"/>
          <ac:spMkLst>
            <pc:docMk/>
            <pc:sldMk cId="566914940" sldId="272"/>
            <ac:spMk id="497" creationId="{00000000-0000-0000-0000-000000000000}"/>
          </ac:spMkLst>
        </pc:spChg>
        <pc:spChg chg="del">
          <ac:chgData name="Trenny Mongar" userId="f3235382a4a7a8bc" providerId="LiveId" clId="{BDE79E58-CF9F-41CC-8448-05BBBD3001C6}" dt="2020-05-28T05:47:34.210" v="2362" actId="478"/>
          <ac:spMkLst>
            <pc:docMk/>
            <pc:sldMk cId="566914940" sldId="272"/>
            <ac:spMk id="500" creationId="{00000000-0000-0000-0000-000000000000}"/>
          </ac:spMkLst>
        </pc:spChg>
        <pc:spChg chg="del">
          <ac:chgData name="Trenny Mongar" userId="f3235382a4a7a8bc" providerId="LiveId" clId="{BDE79E58-CF9F-41CC-8448-05BBBD3001C6}" dt="2020-05-28T05:47:34.210" v="2362" actId="478"/>
          <ac:spMkLst>
            <pc:docMk/>
            <pc:sldMk cId="566914940" sldId="272"/>
            <ac:spMk id="502" creationId="{00000000-0000-0000-0000-000000000000}"/>
          </ac:spMkLst>
        </pc:spChg>
        <pc:spChg chg="del">
          <ac:chgData name="Trenny Mongar" userId="f3235382a4a7a8bc" providerId="LiveId" clId="{BDE79E58-CF9F-41CC-8448-05BBBD3001C6}" dt="2020-05-28T05:47:34.210" v="2362" actId="478"/>
          <ac:spMkLst>
            <pc:docMk/>
            <pc:sldMk cId="566914940" sldId="272"/>
            <ac:spMk id="503" creationId="{00000000-0000-0000-0000-000000000000}"/>
          </ac:spMkLst>
        </pc:spChg>
        <pc:spChg chg="del">
          <ac:chgData name="Trenny Mongar" userId="f3235382a4a7a8bc" providerId="LiveId" clId="{BDE79E58-CF9F-41CC-8448-05BBBD3001C6}" dt="2020-05-28T05:47:49.757" v="2369" actId="478"/>
          <ac:spMkLst>
            <pc:docMk/>
            <pc:sldMk cId="566914940" sldId="272"/>
            <ac:spMk id="504" creationId="{00000000-0000-0000-0000-000000000000}"/>
          </ac:spMkLst>
        </pc:spChg>
        <pc:spChg chg="del">
          <ac:chgData name="Trenny Mongar" userId="f3235382a4a7a8bc" providerId="LiveId" clId="{BDE79E58-CF9F-41CC-8448-05BBBD3001C6}" dt="2020-05-28T05:47:34.210" v="2362" actId="478"/>
          <ac:spMkLst>
            <pc:docMk/>
            <pc:sldMk cId="566914940" sldId="272"/>
            <ac:spMk id="505" creationId="{00000000-0000-0000-0000-000000000000}"/>
          </ac:spMkLst>
        </pc:spChg>
        <pc:spChg chg="del">
          <ac:chgData name="Trenny Mongar" userId="f3235382a4a7a8bc" providerId="LiveId" clId="{BDE79E58-CF9F-41CC-8448-05BBBD3001C6}" dt="2020-05-28T05:47:34.210" v="2362" actId="478"/>
          <ac:spMkLst>
            <pc:docMk/>
            <pc:sldMk cId="566914940" sldId="272"/>
            <ac:spMk id="506" creationId="{00000000-0000-0000-0000-000000000000}"/>
          </ac:spMkLst>
        </pc:spChg>
        <pc:spChg chg="del">
          <ac:chgData name="Trenny Mongar" userId="f3235382a4a7a8bc" providerId="LiveId" clId="{BDE79E58-CF9F-41CC-8448-05BBBD3001C6}" dt="2020-05-28T05:47:34.210" v="2362" actId="478"/>
          <ac:spMkLst>
            <pc:docMk/>
            <pc:sldMk cId="566914940" sldId="272"/>
            <ac:spMk id="507" creationId="{00000000-0000-0000-0000-000000000000}"/>
          </ac:spMkLst>
        </pc:spChg>
        <pc:spChg chg="del">
          <ac:chgData name="Trenny Mongar" userId="f3235382a4a7a8bc" providerId="LiveId" clId="{BDE79E58-CF9F-41CC-8448-05BBBD3001C6}" dt="2020-05-28T05:47:34.210" v="2362" actId="478"/>
          <ac:spMkLst>
            <pc:docMk/>
            <pc:sldMk cId="566914940" sldId="272"/>
            <ac:spMk id="509" creationId="{00000000-0000-0000-0000-000000000000}"/>
          </ac:spMkLst>
        </pc:spChg>
        <pc:spChg chg="del">
          <ac:chgData name="Trenny Mongar" userId="f3235382a4a7a8bc" providerId="LiveId" clId="{BDE79E58-CF9F-41CC-8448-05BBBD3001C6}" dt="2020-05-28T05:47:34.210" v="2362" actId="478"/>
          <ac:spMkLst>
            <pc:docMk/>
            <pc:sldMk cId="566914940" sldId="272"/>
            <ac:spMk id="512" creationId="{00000000-0000-0000-0000-000000000000}"/>
          </ac:spMkLst>
        </pc:spChg>
        <pc:spChg chg="del">
          <ac:chgData name="Trenny Mongar" userId="f3235382a4a7a8bc" providerId="LiveId" clId="{BDE79E58-CF9F-41CC-8448-05BBBD3001C6}" dt="2020-05-28T05:47:36.508" v="2363" actId="478"/>
          <ac:spMkLst>
            <pc:docMk/>
            <pc:sldMk cId="566914940" sldId="272"/>
            <ac:spMk id="513" creationId="{00000000-0000-0000-0000-000000000000}"/>
          </ac:spMkLst>
        </pc:spChg>
        <pc:spChg chg="del">
          <ac:chgData name="Trenny Mongar" userId="f3235382a4a7a8bc" providerId="LiveId" clId="{BDE79E58-CF9F-41CC-8448-05BBBD3001C6}" dt="2020-05-28T05:47:34.210" v="2362" actId="478"/>
          <ac:spMkLst>
            <pc:docMk/>
            <pc:sldMk cId="566914940" sldId="272"/>
            <ac:spMk id="514" creationId="{00000000-0000-0000-0000-000000000000}"/>
          </ac:spMkLst>
        </pc:spChg>
        <pc:spChg chg="del">
          <ac:chgData name="Trenny Mongar" userId="f3235382a4a7a8bc" providerId="LiveId" clId="{BDE79E58-CF9F-41CC-8448-05BBBD3001C6}" dt="2020-05-28T05:47:34.210" v="2362" actId="478"/>
          <ac:spMkLst>
            <pc:docMk/>
            <pc:sldMk cId="566914940" sldId="272"/>
            <ac:spMk id="515" creationId="{00000000-0000-0000-0000-000000000000}"/>
          </ac:spMkLst>
        </pc:spChg>
        <pc:spChg chg="del">
          <ac:chgData name="Trenny Mongar" userId="f3235382a4a7a8bc" providerId="LiveId" clId="{BDE79E58-CF9F-41CC-8448-05BBBD3001C6}" dt="2020-05-28T05:47:36.508" v="2363" actId="478"/>
          <ac:spMkLst>
            <pc:docMk/>
            <pc:sldMk cId="566914940" sldId="272"/>
            <ac:spMk id="516" creationId="{00000000-0000-0000-0000-000000000000}"/>
          </ac:spMkLst>
        </pc:spChg>
        <pc:spChg chg="del">
          <ac:chgData name="Trenny Mongar" userId="f3235382a4a7a8bc" providerId="LiveId" clId="{BDE79E58-CF9F-41CC-8448-05BBBD3001C6}" dt="2020-05-28T05:47:34.210" v="2362" actId="478"/>
          <ac:spMkLst>
            <pc:docMk/>
            <pc:sldMk cId="566914940" sldId="272"/>
            <ac:spMk id="517" creationId="{00000000-0000-0000-0000-000000000000}"/>
          </ac:spMkLst>
        </pc:spChg>
        <pc:spChg chg="del">
          <ac:chgData name="Trenny Mongar" userId="f3235382a4a7a8bc" providerId="LiveId" clId="{BDE79E58-CF9F-41CC-8448-05BBBD3001C6}" dt="2020-05-28T05:47:34.210" v="2362" actId="478"/>
          <ac:spMkLst>
            <pc:docMk/>
            <pc:sldMk cId="566914940" sldId="272"/>
            <ac:spMk id="518" creationId="{00000000-0000-0000-0000-000000000000}"/>
          </ac:spMkLst>
        </pc:spChg>
        <pc:spChg chg="del">
          <ac:chgData name="Trenny Mongar" userId="f3235382a4a7a8bc" providerId="LiveId" clId="{BDE79E58-CF9F-41CC-8448-05BBBD3001C6}" dt="2020-05-28T05:47:36.508" v="2363" actId="478"/>
          <ac:spMkLst>
            <pc:docMk/>
            <pc:sldMk cId="566914940" sldId="272"/>
            <ac:spMk id="519" creationId="{00000000-0000-0000-0000-000000000000}"/>
          </ac:spMkLst>
        </pc:spChg>
        <pc:spChg chg="del">
          <ac:chgData name="Trenny Mongar" userId="f3235382a4a7a8bc" providerId="LiveId" clId="{BDE79E58-CF9F-41CC-8448-05BBBD3001C6}" dt="2020-05-28T05:47:36.508" v="2363" actId="478"/>
          <ac:spMkLst>
            <pc:docMk/>
            <pc:sldMk cId="566914940" sldId="272"/>
            <ac:spMk id="520" creationId="{00000000-0000-0000-0000-000000000000}"/>
          </ac:spMkLst>
        </pc:spChg>
        <pc:spChg chg="del">
          <ac:chgData name="Trenny Mongar" userId="f3235382a4a7a8bc" providerId="LiveId" clId="{BDE79E58-CF9F-41CC-8448-05BBBD3001C6}" dt="2020-05-28T05:47:34.210" v="2362" actId="478"/>
          <ac:spMkLst>
            <pc:docMk/>
            <pc:sldMk cId="566914940" sldId="272"/>
            <ac:spMk id="521" creationId="{00000000-0000-0000-0000-000000000000}"/>
          </ac:spMkLst>
        </pc:spChg>
        <pc:spChg chg="del">
          <ac:chgData name="Trenny Mongar" userId="f3235382a4a7a8bc" providerId="LiveId" clId="{BDE79E58-CF9F-41CC-8448-05BBBD3001C6}" dt="2020-05-28T05:47:36.508" v="2363" actId="478"/>
          <ac:spMkLst>
            <pc:docMk/>
            <pc:sldMk cId="566914940" sldId="272"/>
            <ac:spMk id="522" creationId="{00000000-0000-0000-0000-000000000000}"/>
          </ac:spMkLst>
        </pc:spChg>
        <pc:spChg chg="del">
          <ac:chgData name="Trenny Mongar" userId="f3235382a4a7a8bc" providerId="LiveId" clId="{BDE79E58-CF9F-41CC-8448-05BBBD3001C6}" dt="2020-05-28T05:47:34.210" v="2362" actId="478"/>
          <ac:spMkLst>
            <pc:docMk/>
            <pc:sldMk cId="566914940" sldId="272"/>
            <ac:spMk id="523" creationId="{00000000-0000-0000-0000-000000000000}"/>
          </ac:spMkLst>
        </pc:spChg>
        <pc:spChg chg="del">
          <ac:chgData name="Trenny Mongar" userId="f3235382a4a7a8bc" providerId="LiveId" clId="{BDE79E58-CF9F-41CC-8448-05BBBD3001C6}" dt="2020-05-28T05:47:34.210" v="2362" actId="478"/>
          <ac:spMkLst>
            <pc:docMk/>
            <pc:sldMk cId="566914940" sldId="272"/>
            <ac:spMk id="524" creationId="{00000000-0000-0000-0000-000000000000}"/>
          </ac:spMkLst>
        </pc:spChg>
        <pc:spChg chg="del">
          <ac:chgData name="Trenny Mongar" userId="f3235382a4a7a8bc" providerId="LiveId" clId="{BDE79E58-CF9F-41CC-8448-05BBBD3001C6}" dt="2020-05-28T05:47:36.508" v="2363" actId="478"/>
          <ac:spMkLst>
            <pc:docMk/>
            <pc:sldMk cId="566914940" sldId="272"/>
            <ac:spMk id="525" creationId="{00000000-0000-0000-0000-000000000000}"/>
          </ac:spMkLst>
        </pc:spChg>
        <pc:spChg chg="del">
          <ac:chgData name="Trenny Mongar" userId="f3235382a4a7a8bc" providerId="LiveId" clId="{BDE79E58-CF9F-41CC-8448-05BBBD3001C6}" dt="2020-05-28T05:47:34.210" v="2362" actId="478"/>
          <ac:spMkLst>
            <pc:docMk/>
            <pc:sldMk cId="566914940" sldId="272"/>
            <ac:spMk id="526" creationId="{00000000-0000-0000-0000-000000000000}"/>
          </ac:spMkLst>
        </pc:spChg>
        <pc:spChg chg="del">
          <ac:chgData name="Trenny Mongar" userId="f3235382a4a7a8bc" providerId="LiveId" clId="{BDE79E58-CF9F-41CC-8448-05BBBD3001C6}" dt="2020-05-28T05:47:34.210" v="2362" actId="478"/>
          <ac:spMkLst>
            <pc:docMk/>
            <pc:sldMk cId="566914940" sldId="272"/>
            <ac:spMk id="527" creationId="{00000000-0000-0000-0000-000000000000}"/>
          </ac:spMkLst>
        </pc:spChg>
        <pc:spChg chg="del">
          <ac:chgData name="Trenny Mongar" userId="f3235382a4a7a8bc" providerId="LiveId" clId="{BDE79E58-CF9F-41CC-8448-05BBBD3001C6}" dt="2020-05-28T05:47:34.210" v="2362" actId="478"/>
          <ac:spMkLst>
            <pc:docMk/>
            <pc:sldMk cId="566914940" sldId="272"/>
            <ac:spMk id="528" creationId="{00000000-0000-0000-0000-000000000000}"/>
          </ac:spMkLst>
        </pc:spChg>
        <pc:spChg chg="del">
          <ac:chgData name="Trenny Mongar" userId="f3235382a4a7a8bc" providerId="LiveId" clId="{BDE79E58-CF9F-41CC-8448-05BBBD3001C6}" dt="2020-05-28T05:47:36.508" v="2363" actId="478"/>
          <ac:spMkLst>
            <pc:docMk/>
            <pc:sldMk cId="566914940" sldId="272"/>
            <ac:spMk id="529" creationId="{00000000-0000-0000-0000-000000000000}"/>
          </ac:spMkLst>
        </pc:spChg>
        <pc:spChg chg="del">
          <ac:chgData name="Trenny Mongar" userId="f3235382a4a7a8bc" providerId="LiveId" clId="{BDE79E58-CF9F-41CC-8448-05BBBD3001C6}" dt="2020-05-28T05:47:34.210" v="2362" actId="478"/>
          <ac:spMkLst>
            <pc:docMk/>
            <pc:sldMk cId="566914940" sldId="272"/>
            <ac:spMk id="530" creationId="{00000000-0000-0000-0000-000000000000}"/>
          </ac:spMkLst>
        </pc:spChg>
        <pc:spChg chg="del">
          <ac:chgData name="Trenny Mongar" userId="f3235382a4a7a8bc" providerId="LiveId" clId="{BDE79E58-CF9F-41CC-8448-05BBBD3001C6}" dt="2020-05-28T05:47:36.508" v="2363" actId="478"/>
          <ac:spMkLst>
            <pc:docMk/>
            <pc:sldMk cId="566914940" sldId="272"/>
            <ac:spMk id="531" creationId="{00000000-0000-0000-0000-000000000000}"/>
          </ac:spMkLst>
        </pc:spChg>
        <pc:spChg chg="del">
          <ac:chgData name="Trenny Mongar" userId="f3235382a4a7a8bc" providerId="LiveId" clId="{BDE79E58-CF9F-41CC-8448-05BBBD3001C6}" dt="2020-05-28T05:47:36.508" v="2363" actId="478"/>
          <ac:spMkLst>
            <pc:docMk/>
            <pc:sldMk cId="566914940" sldId="272"/>
            <ac:spMk id="532" creationId="{00000000-0000-0000-0000-000000000000}"/>
          </ac:spMkLst>
        </pc:spChg>
        <pc:spChg chg="del">
          <ac:chgData name="Trenny Mongar" userId="f3235382a4a7a8bc" providerId="LiveId" clId="{BDE79E58-CF9F-41CC-8448-05BBBD3001C6}" dt="2020-05-28T05:47:34.210" v="2362" actId="478"/>
          <ac:spMkLst>
            <pc:docMk/>
            <pc:sldMk cId="566914940" sldId="272"/>
            <ac:spMk id="533" creationId="{00000000-0000-0000-0000-000000000000}"/>
          </ac:spMkLst>
        </pc:spChg>
        <pc:spChg chg="del">
          <ac:chgData name="Trenny Mongar" userId="f3235382a4a7a8bc" providerId="LiveId" clId="{BDE79E58-CF9F-41CC-8448-05BBBD3001C6}" dt="2020-05-28T05:47:32.312" v="2361" actId="478"/>
          <ac:spMkLst>
            <pc:docMk/>
            <pc:sldMk cId="566914940" sldId="272"/>
            <ac:spMk id="534" creationId="{00000000-0000-0000-0000-000000000000}"/>
          </ac:spMkLst>
        </pc:spChg>
        <pc:spChg chg="del">
          <ac:chgData name="Trenny Mongar" userId="f3235382a4a7a8bc" providerId="LiveId" clId="{BDE79E58-CF9F-41CC-8448-05BBBD3001C6}" dt="2020-05-28T05:47:32.312" v="2361" actId="478"/>
          <ac:spMkLst>
            <pc:docMk/>
            <pc:sldMk cId="566914940" sldId="272"/>
            <ac:spMk id="535" creationId="{00000000-0000-0000-0000-000000000000}"/>
          </ac:spMkLst>
        </pc:spChg>
        <pc:spChg chg="del">
          <ac:chgData name="Trenny Mongar" userId="f3235382a4a7a8bc" providerId="LiveId" clId="{BDE79E58-CF9F-41CC-8448-05BBBD3001C6}" dt="2020-05-28T05:47:32.312" v="2361" actId="478"/>
          <ac:spMkLst>
            <pc:docMk/>
            <pc:sldMk cId="566914940" sldId="272"/>
            <ac:spMk id="536" creationId="{00000000-0000-0000-0000-000000000000}"/>
          </ac:spMkLst>
        </pc:spChg>
        <pc:spChg chg="del">
          <ac:chgData name="Trenny Mongar" userId="f3235382a4a7a8bc" providerId="LiveId" clId="{BDE79E58-CF9F-41CC-8448-05BBBD3001C6}" dt="2020-05-28T05:47:32.312" v="2361" actId="478"/>
          <ac:spMkLst>
            <pc:docMk/>
            <pc:sldMk cId="566914940" sldId="272"/>
            <ac:spMk id="537" creationId="{00000000-0000-0000-0000-000000000000}"/>
          </ac:spMkLst>
        </pc:spChg>
        <pc:spChg chg="del">
          <ac:chgData name="Trenny Mongar" userId="f3235382a4a7a8bc" providerId="LiveId" clId="{BDE79E58-CF9F-41CC-8448-05BBBD3001C6}" dt="2020-05-28T05:47:36.508" v="2363" actId="478"/>
          <ac:spMkLst>
            <pc:docMk/>
            <pc:sldMk cId="566914940" sldId="272"/>
            <ac:spMk id="538" creationId="{00000000-0000-0000-0000-000000000000}"/>
          </ac:spMkLst>
        </pc:spChg>
        <pc:spChg chg="del">
          <ac:chgData name="Trenny Mongar" userId="f3235382a4a7a8bc" providerId="LiveId" clId="{BDE79E58-CF9F-41CC-8448-05BBBD3001C6}" dt="2020-05-28T05:47:36.508" v="2363" actId="478"/>
          <ac:spMkLst>
            <pc:docMk/>
            <pc:sldMk cId="566914940" sldId="272"/>
            <ac:spMk id="539" creationId="{00000000-0000-0000-0000-000000000000}"/>
          </ac:spMkLst>
        </pc:spChg>
        <pc:spChg chg="del">
          <ac:chgData name="Trenny Mongar" userId="f3235382a4a7a8bc" providerId="LiveId" clId="{BDE79E58-CF9F-41CC-8448-05BBBD3001C6}" dt="2020-05-28T05:47:36.508" v="2363" actId="478"/>
          <ac:spMkLst>
            <pc:docMk/>
            <pc:sldMk cId="566914940" sldId="272"/>
            <ac:spMk id="540" creationId="{00000000-0000-0000-0000-000000000000}"/>
          </ac:spMkLst>
        </pc:spChg>
        <pc:spChg chg="del">
          <ac:chgData name="Trenny Mongar" userId="f3235382a4a7a8bc" providerId="LiveId" clId="{BDE79E58-CF9F-41CC-8448-05BBBD3001C6}" dt="2020-05-28T05:47:36.508" v="2363" actId="478"/>
          <ac:spMkLst>
            <pc:docMk/>
            <pc:sldMk cId="566914940" sldId="272"/>
            <ac:spMk id="541" creationId="{00000000-0000-0000-0000-000000000000}"/>
          </ac:spMkLst>
        </pc:spChg>
        <pc:spChg chg="del">
          <ac:chgData name="Trenny Mongar" userId="f3235382a4a7a8bc" providerId="LiveId" clId="{BDE79E58-CF9F-41CC-8448-05BBBD3001C6}" dt="2020-05-28T05:47:36.508" v="2363" actId="478"/>
          <ac:spMkLst>
            <pc:docMk/>
            <pc:sldMk cId="566914940" sldId="272"/>
            <ac:spMk id="542" creationId="{00000000-0000-0000-0000-000000000000}"/>
          </ac:spMkLst>
        </pc:spChg>
        <pc:spChg chg="del">
          <ac:chgData name="Trenny Mongar" userId="f3235382a4a7a8bc" providerId="LiveId" clId="{BDE79E58-CF9F-41CC-8448-05BBBD3001C6}" dt="2020-05-28T05:47:36.508" v="2363" actId="478"/>
          <ac:spMkLst>
            <pc:docMk/>
            <pc:sldMk cId="566914940" sldId="272"/>
            <ac:spMk id="543" creationId="{00000000-0000-0000-0000-000000000000}"/>
          </ac:spMkLst>
        </pc:spChg>
        <pc:spChg chg="del">
          <ac:chgData name="Trenny Mongar" userId="f3235382a4a7a8bc" providerId="LiveId" clId="{BDE79E58-CF9F-41CC-8448-05BBBD3001C6}" dt="2020-05-28T05:47:47.169" v="2368" actId="478"/>
          <ac:spMkLst>
            <pc:docMk/>
            <pc:sldMk cId="566914940" sldId="272"/>
            <ac:spMk id="544" creationId="{00000000-0000-0000-0000-000000000000}"/>
          </ac:spMkLst>
        </pc:spChg>
        <pc:spChg chg="del">
          <ac:chgData name="Trenny Mongar" userId="f3235382a4a7a8bc" providerId="LiveId" clId="{BDE79E58-CF9F-41CC-8448-05BBBD3001C6}" dt="2020-05-28T05:47:54.406" v="2371" actId="478"/>
          <ac:spMkLst>
            <pc:docMk/>
            <pc:sldMk cId="566914940" sldId="272"/>
            <ac:spMk id="545" creationId="{00000000-0000-0000-0000-000000000000}"/>
          </ac:spMkLst>
        </pc:spChg>
        <pc:spChg chg="del mod">
          <ac:chgData name="Trenny Mongar" userId="f3235382a4a7a8bc" providerId="LiveId" clId="{BDE79E58-CF9F-41CC-8448-05BBBD3001C6}" dt="2020-05-28T05:47:39.862" v="2365" actId="478"/>
          <ac:spMkLst>
            <pc:docMk/>
            <pc:sldMk cId="566914940" sldId="272"/>
            <ac:spMk id="552" creationId="{00000000-0000-0000-0000-000000000000}"/>
          </ac:spMkLst>
        </pc:spChg>
        <pc:spChg chg="del">
          <ac:chgData name="Trenny Mongar" userId="f3235382a4a7a8bc" providerId="LiveId" clId="{BDE79E58-CF9F-41CC-8448-05BBBD3001C6}" dt="2020-05-28T05:47:32.312" v="2361" actId="478"/>
          <ac:spMkLst>
            <pc:docMk/>
            <pc:sldMk cId="566914940" sldId="272"/>
            <ac:spMk id="553" creationId="{00000000-0000-0000-0000-000000000000}"/>
          </ac:spMkLst>
        </pc:spChg>
        <pc:spChg chg="del">
          <ac:chgData name="Trenny Mongar" userId="f3235382a4a7a8bc" providerId="LiveId" clId="{BDE79E58-CF9F-41CC-8448-05BBBD3001C6}" dt="2020-05-28T05:47:32.312" v="2361" actId="478"/>
          <ac:spMkLst>
            <pc:docMk/>
            <pc:sldMk cId="566914940" sldId="272"/>
            <ac:spMk id="554" creationId="{00000000-0000-0000-0000-000000000000}"/>
          </ac:spMkLst>
        </pc:spChg>
        <pc:spChg chg="del">
          <ac:chgData name="Trenny Mongar" userId="f3235382a4a7a8bc" providerId="LiveId" clId="{BDE79E58-CF9F-41CC-8448-05BBBD3001C6}" dt="2020-05-28T05:47:32.312" v="2361" actId="478"/>
          <ac:spMkLst>
            <pc:docMk/>
            <pc:sldMk cId="566914940" sldId="272"/>
            <ac:spMk id="555" creationId="{00000000-0000-0000-0000-000000000000}"/>
          </ac:spMkLst>
        </pc:spChg>
        <pc:spChg chg="del">
          <ac:chgData name="Trenny Mongar" userId="f3235382a4a7a8bc" providerId="LiveId" clId="{BDE79E58-CF9F-41CC-8448-05BBBD3001C6}" dt="2020-05-28T05:47:32.312" v="2361" actId="478"/>
          <ac:spMkLst>
            <pc:docMk/>
            <pc:sldMk cId="566914940" sldId="272"/>
            <ac:spMk id="556" creationId="{00000000-0000-0000-0000-000000000000}"/>
          </ac:spMkLst>
        </pc:spChg>
        <pc:spChg chg="del">
          <ac:chgData name="Trenny Mongar" userId="f3235382a4a7a8bc" providerId="LiveId" clId="{BDE79E58-CF9F-41CC-8448-05BBBD3001C6}" dt="2020-05-28T05:47:34.210" v="2362" actId="478"/>
          <ac:spMkLst>
            <pc:docMk/>
            <pc:sldMk cId="566914940" sldId="272"/>
            <ac:spMk id="557" creationId="{00000000-0000-0000-0000-000000000000}"/>
          </ac:spMkLst>
        </pc:spChg>
        <pc:spChg chg="del">
          <ac:chgData name="Trenny Mongar" userId="f3235382a4a7a8bc" providerId="LiveId" clId="{BDE79E58-CF9F-41CC-8448-05BBBD3001C6}" dt="2020-05-28T05:47:32.312" v="2361" actId="478"/>
          <ac:spMkLst>
            <pc:docMk/>
            <pc:sldMk cId="566914940" sldId="272"/>
            <ac:spMk id="558" creationId="{00000000-0000-0000-0000-000000000000}"/>
          </ac:spMkLst>
        </pc:spChg>
        <pc:spChg chg="del">
          <ac:chgData name="Trenny Mongar" userId="f3235382a4a7a8bc" providerId="LiveId" clId="{BDE79E58-CF9F-41CC-8448-05BBBD3001C6}" dt="2020-05-28T05:47:34.210" v="2362" actId="478"/>
          <ac:spMkLst>
            <pc:docMk/>
            <pc:sldMk cId="566914940" sldId="272"/>
            <ac:spMk id="559" creationId="{00000000-0000-0000-0000-000000000000}"/>
          </ac:spMkLst>
        </pc:spChg>
        <pc:spChg chg="del">
          <ac:chgData name="Trenny Mongar" userId="f3235382a4a7a8bc" providerId="LiveId" clId="{BDE79E58-CF9F-41CC-8448-05BBBD3001C6}" dt="2020-05-28T05:47:34.210" v="2362" actId="478"/>
          <ac:spMkLst>
            <pc:docMk/>
            <pc:sldMk cId="566914940" sldId="272"/>
            <ac:spMk id="560" creationId="{00000000-0000-0000-0000-000000000000}"/>
          </ac:spMkLst>
        </pc:spChg>
        <pc:spChg chg="del">
          <ac:chgData name="Trenny Mongar" userId="f3235382a4a7a8bc" providerId="LiveId" clId="{BDE79E58-CF9F-41CC-8448-05BBBD3001C6}" dt="2020-05-28T05:47:34.210" v="2362" actId="478"/>
          <ac:spMkLst>
            <pc:docMk/>
            <pc:sldMk cId="566914940" sldId="272"/>
            <ac:spMk id="561" creationId="{00000000-0000-0000-0000-000000000000}"/>
          </ac:spMkLst>
        </pc:spChg>
        <pc:spChg chg="del">
          <ac:chgData name="Trenny Mongar" userId="f3235382a4a7a8bc" providerId="LiveId" clId="{BDE79E58-CF9F-41CC-8448-05BBBD3001C6}" dt="2020-05-28T05:47:32.312" v="2361" actId="478"/>
          <ac:spMkLst>
            <pc:docMk/>
            <pc:sldMk cId="566914940" sldId="272"/>
            <ac:spMk id="562" creationId="{00000000-0000-0000-0000-000000000000}"/>
          </ac:spMkLst>
        </pc:spChg>
        <pc:spChg chg="del">
          <ac:chgData name="Trenny Mongar" userId="f3235382a4a7a8bc" providerId="LiveId" clId="{BDE79E58-CF9F-41CC-8448-05BBBD3001C6}" dt="2020-05-28T05:47:32.312" v="2361" actId="478"/>
          <ac:spMkLst>
            <pc:docMk/>
            <pc:sldMk cId="566914940" sldId="272"/>
            <ac:spMk id="563" creationId="{00000000-0000-0000-0000-000000000000}"/>
          </ac:spMkLst>
        </pc:spChg>
        <pc:spChg chg="del">
          <ac:chgData name="Trenny Mongar" userId="f3235382a4a7a8bc" providerId="LiveId" clId="{BDE79E58-CF9F-41CC-8448-05BBBD3001C6}" dt="2020-05-28T05:47:32.312" v="2361" actId="478"/>
          <ac:spMkLst>
            <pc:docMk/>
            <pc:sldMk cId="566914940" sldId="272"/>
            <ac:spMk id="564" creationId="{00000000-0000-0000-0000-000000000000}"/>
          </ac:spMkLst>
        </pc:spChg>
        <pc:spChg chg="del">
          <ac:chgData name="Trenny Mongar" userId="f3235382a4a7a8bc" providerId="LiveId" clId="{BDE79E58-CF9F-41CC-8448-05BBBD3001C6}" dt="2020-05-28T05:47:34.210" v="2362" actId="478"/>
          <ac:spMkLst>
            <pc:docMk/>
            <pc:sldMk cId="566914940" sldId="272"/>
            <ac:spMk id="565" creationId="{00000000-0000-0000-0000-000000000000}"/>
          </ac:spMkLst>
        </pc:spChg>
        <pc:spChg chg="del">
          <ac:chgData name="Trenny Mongar" userId="f3235382a4a7a8bc" providerId="LiveId" clId="{BDE79E58-CF9F-41CC-8448-05BBBD3001C6}" dt="2020-05-28T05:47:32.312" v="2361" actId="478"/>
          <ac:spMkLst>
            <pc:docMk/>
            <pc:sldMk cId="566914940" sldId="272"/>
            <ac:spMk id="566" creationId="{00000000-0000-0000-0000-000000000000}"/>
          </ac:spMkLst>
        </pc:spChg>
        <pc:spChg chg="del">
          <ac:chgData name="Trenny Mongar" userId="f3235382a4a7a8bc" providerId="LiveId" clId="{BDE79E58-CF9F-41CC-8448-05BBBD3001C6}" dt="2020-05-28T05:47:32.312" v="2361" actId="478"/>
          <ac:spMkLst>
            <pc:docMk/>
            <pc:sldMk cId="566914940" sldId="272"/>
            <ac:spMk id="567" creationId="{00000000-0000-0000-0000-000000000000}"/>
          </ac:spMkLst>
        </pc:spChg>
        <pc:spChg chg="del">
          <ac:chgData name="Trenny Mongar" userId="f3235382a4a7a8bc" providerId="LiveId" clId="{BDE79E58-CF9F-41CC-8448-05BBBD3001C6}" dt="2020-05-28T05:47:32.312" v="2361" actId="478"/>
          <ac:spMkLst>
            <pc:docMk/>
            <pc:sldMk cId="566914940" sldId="272"/>
            <ac:spMk id="568" creationId="{00000000-0000-0000-0000-000000000000}"/>
          </ac:spMkLst>
        </pc:spChg>
        <pc:spChg chg="del">
          <ac:chgData name="Trenny Mongar" userId="f3235382a4a7a8bc" providerId="LiveId" clId="{BDE79E58-CF9F-41CC-8448-05BBBD3001C6}" dt="2020-05-28T05:47:32.312" v="2361" actId="478"/>
          <ac:spMkLst>
            <pc:docMk/>
            <pc:sldMk cId="566914940" sldId="272"/>
            <ac:spMk id="569" creationId="{00000000-0000-0000-0000-000000000000}"/>
          </ac:spMkLst>
        </pc:spChg>
        <pc:spChg chg="del">
          <ac:chgData name="Trenny Mongar" userId="f3235382a4a7a8bc" providerId="LiveId" clId="{BDE79E58-CF9F-41CC-8448-05BBBD3001C6}" dt="2020-05-28T05:47:32.312" v="2361" actId="478"/>
          <ac:spMkLst>
            <pc:docMk/>
            <pc:sldMk cId="566914940" sldId="272"/>
            <ac:spMk id="570" creationId="{00000000-0000-0000-0000-000000000000}"/>
          </ac:spMkLst>
        </pc:spChg>
        <pc:spChg chg="del">
          <ac:chgData name="Trenny Mongar" userId="f3235382a4a7a8bc" providerId="LiveId" clId="{BDE79E58-CF9F-41CC-8448-05BBBD3001C6}" dt="2020-05-28T05:47:32.312" v="2361" actId="478"/>
          <ac:spMkLst>
            <pc:docMk/>
            <pc:sldMk cId="566914940" sldId="272"/>
            <ac:spMk id="571" creationId="{00000000-0000-0000-0000-000000000000}"/>
          </ac:spMkLst>
        </pc:spChg>
        <pc:spChg chg="del">
          <ac:chgData name="Trenny Mongar" userId="f3235382a4a7a8bc" providerId="LiveId" clId="{BDE79E58-CF9F-41CC-8448-05BBBD3001C6}" dt="2020-05-28T05:47:32.312" v="2361" actId="478"/>
          <ac:spMkLst>
            <pc:docMk/>
            <pc:sldMk cId="566914940" sldId="272"/>
            <ac:spMk id="572" creationId="{00000000-0000-0000-0000-000000000000}"/>
          </ac:spMkLst>
        </pc:spChg>
        <pc:spChg chg="del">
          <ac:chgData name="Trenny Mongar" userId="f3235382a4a7a8bc" providerId="LiveId" clId="{BDE79E58-CF9F-41CC-8448-05BBBD3001C6}" dt="2020-05-28T05:47:32.312" v="2361" actId="478"/>
          <ac:spMkLst>
            <pc:docMk/>
            <pc:sldMk cId="566914940" sldId="272"/>
            <ac:spMk id="573" creationId="{00000000-0000-0000-0000-000000000000}"/>
          </ac:spMkLst>
        </pc:spChg>
        <pc:spChg chg="del">
          <ac:chgData name="Trenny Mongar" userId="f3235382a4a7a8bc" providerId="LiveId" clId="{BDE79E58-CF9F-41CC-8448-05BBBD3001C6}" dt="2020-05-28T05:47:32.312" v="2361" actId="478"/>
          <ac:spMkLst>
            <pc:docMk/>
            <pc:sldMk cId="566914940" sldId="272"/>
            <ac:spMk id="574" creationId="{00000000-0000-0000-0000-000000000000}"/>
          </ac:spMkLst>
        </pc:spChg>
        <pc:spChg chg="del">
          <ac:chgData name="Trenny Mongar" userId="f3235382a4a7a8bc" providerId="LiveId" clId="{BDE79E58-CF9F-41CC-8448-05BBBD3001C6}" dt="2020-05-28T05:47:32.312" v="2361" actId="478"/>
          <ac:spMkLst>
            <pc:docMk/>
            <pc:sldMk cId="566914940" sldId="272"/>
            <ac:spMk id="575" creationId="{00000000-0000-0000-0000-000000000000}"/>
          </ac:spMkLst>
        </pc:spChg>
        <pc:spChg chg="del">
          <ac:chgData name="Trenny Mongar" userId="f3235382a4a7a8bc" providerId="LiveId" clId="{BDE79E58-CF9F-41CC-8448-05BBBD3001C6}" dt="2020-05-28T05:47:32.312" v="2361" actId="478"/>
          <ac:spMkLst>
            <pc:docMk/>
            <pc:sldMk cId="566914940" sldId="272"/>
            <ac:spMk id="576" creationId="{00000000-0000-0000-0000-000000000000}"/>
          </ac:spMkLst>
        </pc:spChg>
        <pc:spChg chg="del">
          <ac:chgData name="Trenny Mongar" userId="f3235382a4a7a8bc" providerId="LiveId" clId="{BDE79E58-CF9F-41CC-8448-05BBBD3001C6}" dt="2020-05-28T05:47:32.312" v="2361" actId="478"/>
          <ac:spMkLst>
            <pc:docMk/>
            <pc:sldMk cId="566914940" sldId="272"/>
            <ac:spMk id="577" creationId="{00000000-0000-0000-0000-000000000000}"/>
          </ac:spMkLst>
        </pc:spChg>
        <pc:spChg chg="del">
          <ac:chgData name="Trenny Mongar" userId="f3235382a4a7a8bc" providerId="LiveId" clId="{BDE79E58-CF9F-41CC-8448-05BBBD3001C6}" dt="2020-05-28T05:47:32.312" v="2361" actId="478"/>
          <ac:spMkLst>
            <pc:docMk/>
            <pc:sldMk cId="566914940" sldId="272"/>
            <ac:spMk id="578" creationId="{00000000-0000-0000-0000-000000000000}"/>
          </ac:spMkLst>
        </pc:spChg>
        <pc:spChg chg="del">
          <ac:chgData name="Trenny Mongar" userId="f3235382a4a7a8bc" providerId="LiveId" clId="{BDE79E58-CF9F-41CC-8448-05BBBD3001C6}" dt="2020-05-28T05:47:32.312" v="2361" actId="478"/>
          <ac:spMkLst>
            <pc:docMk/>
            <pc:sldMk cId="566914940" sldId="272"/>
            <ac:spMk id="579" creationId="{00000000-0000-0000-0000-000000000000}"/>
          </ac:spMkLst>
        </pc:spChg>
        <pc:spChg chg="del">
          <ac:chgData name="Trenny Mongar" userId="f3235382a4a7a8bc" providerId="LiveId" clId="{BDE79E58-CF9F-41CC-8448-05BBBD3001C6}" dt="2020-05-28T05:47:32.312" v="2361" actId="478"/>
          <ac:spMkLst>
            <pc:docMk/>
            <pc:sldMk cId="566914940" sldId="272"/>
            <ac:spMk id="580" creationId="{00000000-0000-0000-0000-000000000000}"/>
          </ac:spMkLst>
        </pc:spChg>
        <pc:spChg chg="del">
          <ac:chgData name="Trenny Mongar" userId="f3235382a4a7a8bc" providerId="LiveId" clId="{BDE79E58-CF9F-41CC-8448-05BBBD3001C6}" dt="2020-05-28T05:47:32.312" v="2361" actId="478"/>
          <ac:spMkLst>
            <pc:docMk/>
            <pc:sldMk cId="566914940" sldId="272"/>
            <ac:spMk id="581" creationId="{00000000-0000-0000-0000-000000000000}"/>
          </ac:spMkLst>
        </pc:spChg>
        <pc:spChg chg="del">
          <ac:chgData name="Trenny Mongar" userId="f3235382a4a7a8bc" providerId="LiveId" clId="{BDE79E58-CF9F-41CC-8448-05BBBD3001C6}" dt="2020-05-28T05:47:32.312" v="2361" actId="478"/>
          <ac:spMkLst>
            <pc:docMk/>
            <pc:sldMk cId="566914940" sldId="272"/>
            <ac:spMk id="582" creationId="{00000000-0000-0000-0000-000000000000}"/>
          </ac:spMkLst>
        </pc:spChg>
        <pc:spChg chg="del">
          <ac:chgData name="Trenny Mongar" userId="f3235382a4a7a8bc" providerId="LiveId" clId="{BDE79E58-CF9F-41CC-8448-05BBBD3001C6}" dt="2020-05-28T05:47:32.312" v="2361" actId="478"/>
          <ac:spMkLst>
            <pc:docMk/>
            <pc:sldMk cId="566914940" sldId="272"/>
            <ac:spMk id="583" creationId="{00000000-0000-0000-0000-000000000000}"/>
          </ac:spMkLst>
        </pc:spChg>
        <pc:spChg chg="del">
          <ac:chgData name="Trenny Mongar" userId="f3235382a4a7a8bc" providerId="LiveId" clId="{BDE79E58-CF9F-41CC-8448-05BBBD3001C6}" dt="2020-05-28T05:47:32.312" v="2361" actId="478"/>
          <ac:spMkLst>
            <pc:docMk/>
            <pc:sldMk cId="566914940" sldId="272"/>
            <ac:spMk id="584" creationId="{00000000-0000-0000-0000-000000000000}"/>
          </ac:spMkLst>
        </pc:spChg>
        <pc:spChg chg="del">
          <ac:chgData name="Trenny Mongar" userId="f3235382a4a7a8bc" providerId="LiveId" clId="{BDE79E58-CF9F-41CC-8448-05BBBD3001C6}" dt="2020-05-28T05:47:32.312" v="2361" actId="478"/>
          <ac:spMkLst>
            <pc:docMk/>
            <pc:sldMk cId="566914940" sldId="272"/>
            <ac:spMk id="585" creationId="{00000000-0000-0000-0000-000000000000}"/>
          </ac:spMkLst>
        </pc:spChg>
        <pc:spChg chg="del">
          <ac:chgData name="Trenny Mongar" userId="f3235382a4a7a8bc" providerId="LiveId" clId="{BDE79E58-CF9F-41CC-8448-05BBBD3001C6}" dt="2020-05-28T05:47:32.312" v="2361" actId="478"/>
          <ac:spMkLst>
            <pc:docMk/>
            <pc:sldMk cId="566914940" sldId="272"/>
            <ac:spMk id="586" creationId="{00000000-0000-0000-0000-000000000000}"/>
          </ac:spMkLst>
        </pc:spChg>
        <pc:spChg chg="del">
          <ac:chgData name="Trenny Mongar" userId="f3235382a4a7a8bc" providerId="LiveId" clId="{BDE79E58-CF9F-41CC-8448-05BBBD3001C6}" dt="2020-05-28T05:47:32.312" v="2361" actId="478"/>
          <ac:spMkLst>
            <pc:docMk/>
            <pc:sldMk cId="566914940" sldId="272"/>
            <ac:spMk id="587" creationId="{00000000-0000-0000-0000-000000000000}"/>
          </ac:spMkLst>
        </pc:spChg>
        <pc:spChg chg="del">
          <ac:chgData name="Trenny Mongar" userId="f3235382a4a7a8bc" providerId="LiveId" clId="{BDE79E58-CF9F-41CC-8448-05BBBD3001C6}" dt="2020-05-28T05:47:32.312" v="2361" actId="478"/>
          <ac:spMkLst>
            <pc:docMk/>
            <pc:sldMk cId="566914940" sldId="272"/>
            <ac:spMk id="588" creationId="{00000000-0000-0000-0000-000000000000}"/>
          </ac:spMkLst>
        </pc:spChg>
        <pc:spChg chg="del">
          <ac:chgData name="Trenny Mongar" userId="f3235382a4a7a8bc" providerId="LiveId" clId="{BDE79E58-CF9F-41CC-8448-05BBBD3001C6}" dt="2020-05-28T05:47:32.312" v="2361" actId="478"/>
          <ac:spMkLst>
            <pc:docMk/>
            <pc:sldMk cId="566914940" sldId="272"/>
            <ac:spMk id="589" creationId="{00000000-0000-0000-0000-000000000000}"/>
          </ac:spMkLst>
        </pc:spChg>
        <pc:spChg chg="del">
          <ac:chgData name="Trenny Mongar" userId="f3235382a4a7a8bc" providerId="LiveId" clId="{BDE79E58-CF9F-41CC-8448-05BBBD3001C6}" dt="2020-05-28T05:47:32.312" v="2361" actId="478"/>
          <ac:spMkLst>
            <pc:docMk/>
            <pc:sldMk cId="566914940" sldId="272"/>
            <ac:spMk id="590" creationId="{00000000-0000-0000-0000-000000000000}"/>
          </ac:spMkLst>
        </pc:spChg>
        <pc:spChg chg="del">
          <ac:chgData name="Trenny Mongar" userId="f3235382a4a7a8bc" providerId="LiveId" clId="{BDE79E58-CF9F-41CC-8448-05BBBD3001C6}" dt="2020-05-28T05:47:32.312" v="2361" actId="478"/>
          <ac:spMkLst>
            <pc:docMk/>
            <pc:sldMk cId="566914940" sldId="272"/>
            <ac:spMk id="591" creationId="{00000000-0000-0000-0000-000000000000}"/>
          </ac:spMkLst>
        </pc:spChg>
        <pc:spChg chg="del">
          <ac:chgData name="Trenny Mongar" userId="f3235382a4a7a8bc" providerId="LiveId" clId="{BDE79E58-CF9F-41CC-8448-05BBBD3001C6}" dt="2020-05-28T05:47:32.312" v="2361" actId="478"/>
          <ac:spMkLst>
            <pc:docMk/>
            <pc:sldMk cId="566914940" sldId="272"/>
            <ac:spMk id="592" creationId="{00000000-0000-0000-0000-000000000000}"/>
          </ac:spMkLst>
        </pc:spChg>
        <pc:spChg chg="del">
          <ac:chgData name="Trenny Mongar" userId="f3235382a4a7a8bc" providerId="LiveId" clId="{BDE79E58-CF9F-41CC-8448-05BBBD3001C6}" dt="2020-05-28T05:47:32.312" v="2361" actId="478"/>
          <ac:spMkLst>
            <pc:docMk/>
            <pc:sldMk cId="566914940" sldId="272"/>
            <ac:spMk id="593" creationId="{00000000-0000-0000-0000-000000000000}"/>
          </ac:spMkLst>
        </pc:spChg>
        <pc:spChg chg="del">
          <ac:chgData name="Trenny Mongar" userId="f3235382a4a7a8bc" providerId="LiveId" clId="{BDE79E58-CF9F-41CC-8448-05BBBD3001C6}" dt="2020-05-28T05:47:32.312" v="2361" actId="478"/>
          <ac:spMkLst>
            <pc:docMk/>
            <pc:sldMk cId="566914940" sldId="272"/>
            <ac:spMk id="594" creationId="{00000000-0000-0000-0000-000000000000}"/>
          </ac:spMkLst>
        </pc:spChg>
        <pc:spChg chg="del">
          <ac:chgData name="Trenny Mongar" userId="f3235382a4a7a8bc" providerId="LiveId" clId="{BDE79E58-CF9F-41CC-8448-05BBBD3001C6}" dt="2020-05-28T05:47:32.312" v="2361" actId="478"/>
          <ac:spMkLst>
            <pc:docMk/>
            <pc:sldMk cId="566914940" sldId="272"/>
            <ac:spMk id="595" creationId="{00000000-0000-0000-0000-000000000000}"/>
          </ac:spMkLst>
        </pc:spChg>
        <pc:spChg chg="del">
          <ac:chgData name="Trenny Mongar" userId="f3235382a4a7a8bc" providerId="LiveId" clId="{BDE79E58-CF9F-41CC-8448-05BBBD3001C6}" dt="2020-05-28T05:47:32.312" v="2361" actId="478"/>
          <ac:spMkLst>
            <pc:docMk/>
            <pc:sldMk cId="566914940" sldId="272"/>
            <ac:spMk id="596" creationId="{00000000-0000-0000-0000-000000000000}"/>
          </ac:spMkLst>
        </pc:spChg>
        <pc:spChg chg="del">
          <ac:chgData name="Trenny Mongar" userId="f3235382a4a7a8bc" providerId="LiveId" clId="{BDE79E58-CF9F-41CC-8448-05BBBD3001C6}" dt="2020-05-28T05:47:32.312" v="2361" actId="478"/>
          <ac:spMkLst>
            <pc:docMk/>
            <pc:sldMk cId="566914940" sldId="272"/>
            <ac:spMk id="597" creationId="{00000000-0000-0000-0000-000000000000}"/>
          </ac:spMkLst>
        </pc:spChg>
        <pc:spChg chg="del">
          <ac:chgData name="Trenny Mongar" userId="f3235382a4a7a8bc" providerId="LiveId" clId="{BDE79E58-CF9F-41CC-8448-05BBBD3001C6}" dt="2020-05-28T05:47:32.312" v="2361" actId="478"/>
          <ac:spMkLst>
            <pc:docMk/>
            <pc:sldMk cId="566914940" sldId="272"/>
            <ac:spMk id="598" creationId="{00000000-0000-0000-0000-000000000000}"/>
          </ac:spMkLst>
        </pc:spChg>
        <pc:spChg chg="del">
          <ac:chgData name="Trenny Mongar" userId="f3235382a4a7a8bc" providerId="LiveId" clId="{BDE79E58-CF9F-41CC-8448-05BBBD3001C6}" dt="2020-05-28T05:47:32.312" v="2361" actId="478"/>
          <ac:spMkLst>
            <pc:docMk/>
            <pc:sldMk cId="566914940" sldId="272"/>
            <ac:spMk id="599" creationId="{00000000-0000-0000-0000-000000000000}"/>
          </ac:spMkLst>
        </pc:spChg>
        <pc:spChg chg="del">
          <ac:chgData name="Trenny Mongar" userId="f3235382a4a7a8bc" providerId="LiveId" clId="{BDE79E58-CF9F-41CC-8448-05BBBD3001C6}" dt="2020-05-28T05:47:32.312" v="2361" actId="478"/>
          <ac:spMkLst>
            <pc:docMk/>
            <pc:sldMk cId="566914940" sldId="272"/>
            <ac:spMk id="600" creationId="{00000000-0000-0000-0000-000000000000}"/>
          </ac:spMkLst>
        </pc:spChg>
        <pc:spChg chg="del">
          <ac:chgData name="Trenny Mongar" userId="f3235382a4a7a8bc" providerId="LiveId" clId="{BDE79E58-CF9F-41CC-8448-05BBBD3001C6}" dt="2020-05-28T05:47:32.312" v="2361" actId="478"/>
          <ac:spMkLst>
            <pc:docMk/>
            <pc:sldMk cId="566914940" sldId="272"/>
            <ac:spMk id="601" creationId="{00000000-0000-0000-0000-000000000000}"/>
          </ac:spMkLst>
        </pc:spChg>
        <pc:spChg chg="del">
          <ac:chgData name="Trenny Mongar" userId="f3235382a4a7a8bc" providerId="LiveId" clId="{BDE79E58-CF9F-41CC-8448-05BBBD3001C6}" dt="2020-05-28T05:47:32.312" v="2361" actId="478"/>
          <ac:spMkLst>
            <pc:docMk/>
            <pc:sldMk cId="566914940" sldId="272"/>
            <ac:spMk id="602" creationId="{00000000-0000-0000-0000-000000000000}"/>
          </ac:spMkLst>
        </pc:spChg>
        <pc:spChg chg="del">
          <ac:chgData name="Trenny Mongar" userId="f3235382a4a7a8bc" providerId="LiveId" clId="{BDE79E58-CF9F-41CC-8448-05BBBD3001C6}" dt="2020-05-28T05:47:32.312" v="2361" actId="478"/>
          <ac:spMkLst>
            <pc:docMk/>
            <pc:sldMk cId="566914940" sldId="272"/>
            <ac:spMk id="603" creationId="{00000000-0000-0000-0000-000000000000}"/>
          </ac:spMkLst>
        </pc:spChg>
        <pc:spChg chg="del">
          <ac:chgData name="Trenny Mongar" userId="f3235382a4a7a8bc" providerId="LiveId" clId="{BDE79E58-CF9F-41CC-8448-05BBBD3001C6}" dt="2020-05-28T05:47:32.312" v="2361" actId="478"/>
          <ac:spMkLst>
            <pc:docMk/>
            <pc:sldMk cId="566914940" sldId="272"/>
            <ac:spMk id="604" creationId="{00000000-0000-0000-0000-000000000000}"/>
          </ac:spMkLst>
        </pc:spChg>
        <pc:spChg chg="del">
          <ac:chgData name="Trenny Mongar" userId="f3235382a4a7a8bc" providerId="LiveId" clId="{BDE79E58-CF9F-41CC-8448-05BBBD3001C6}" dt="2020-05-28T05:47:32.312" v="2361" actId="478"/>
          <ac:spMkLst>
            <pc:docMk/>
            <pc:sldMk cId="566914940" sldId="272"/>
            <ac:spMk id="605" creationId="{00000000-0000-0000-0000-000000000000}"/>
          </ac:spMkLst>
        </pc:spChg>
        <pc:spChg chg="del">
          <ac:chgData name="Trenny Mongar" userId="f3235382a4a7a8bc" providerId="LiveId" clId="{BDE79E58-CF9F-41CC-8448-05BBBD3001C6}" dt="2020-05-28T05:47:32.312" v="2361" actId="478"/>
          <ac:spMkLst>
            <pc:docMk/>
            <pc:sldMk cId="566914940" sldId="272"/>
            <ac:spMk id="606" creationId="{00000000-0000-0000-0000-000000000000}"/>
          </ac:spMkLst>
        </pc:spChg>
        <pc:spChg chg="del">
          <ac:chgData name="Trenny Mongar" userId="f3235382a4a7a8bc" providerId="LiveId" clId="{BDE79E58-CF9F-41CC-8448-05BBBD3001C6}" dt="2020-05-28T05:47:32.312" v="2361" actId="478"/>
          <ac:spMkLst>
            <pc:docMk/>
            <pc:sldMk cId="566914940" sldId="272"/>
            <ac:spMk id="607" creationId="{00000000-0000-0000-0000-000000000000}"/>
          </ac:spMkLst>
        </pc:spChg>
        <pc:spChg chg="del">
          <ac:chgData name="Trenny Mongar" userId="f3235382a4a7a8bc" providerId="LiveId" clId="{BDE79E58-CF9F-41CC-8448-05BBBD3001C6}" dt="2020-05-28T05:47:32.312" v="2361" actId="478"/>
          <ac:spMkLst>
            <pc:docMk/>
            <pc:sldMk cId="566914940" sldId="272"/>
            <ac:spMk id="608" creationId="{00000000-0000-0000-0000-000000000000}"/>
          </ac:spMkLst>
        </pc:spChg>
        <pc:spChg chg="del">
          <ac:chgData name="Trenny Mongar" userId="f3235382a4a7a8bc" providerId="LiveId" clId="{BDE79E58-CF9F-41CC-8448-05BBBD3001C6}" dt="2020-05-28T05:47:32.312" v="2361" actId="478"/>
          <ac:spMkLst>
            <pc:docMk/>
            <pc:sldMk cId="566914940" sldId="272"/>
            <ac:spMk id="609" creationId="{00000000-0000-0000-0000-000000000000}"/>
          </ac:spMkLst>
        </pc:spChg>
        <pc:spChg chg="del">
          <ac:chgData name="Trenny Mongar" userId="f3235382a4a7a8bc" providerId="LiveId" clId="{BDE79E58-CF9F-41CC-8448-05BBBD3001C6}" dt="2020-05-28T05:47:32.312" v="2361" actId="478"/>
          <ac:spMkLst>
            <pc:docMk/>
            <pc:sldMk cId="566914940" sldId="272"/>
            <ac:spMk id="610" creationId="{00000000-0000-0000-0000-000000000000}"/>
          </ac:spMkLst>
        </pc:spChg>
        <pc:spChg chg="del">
          <ac:chgData name="Trenny Mongar" userId="f3235382a4a7a8bc" providerId="LiveId" clId="{BDE79E58-CF9F-41CC-8448-05BBBD3001C6}" dt="2020-05-28T05:47:32.312" v="2361" actId="478"/>
          <ac:spMkLst>
            <pc:docMk/>
            <pc:sldMk cId="566914940" sldId="272"/>
            <ac:spMk id="611" creationId="{00000000-0000-0000-0000-000000000000}"/>
          </ac:spMkLst>
        </pc:spChg>
        <pc:spChg chg="del">
          <ac:chgData name="Trenny Mongar" userId="f3235382a4a7a8bc" providerId="LiveId" clId="{BDE79E58-CF9F-41CC-8448-05BBBD3001C6}" dt="2020-05-28T05:47:32.312" v="2361" actId="478"/>
          <ac:spMkLst>
            <pc:docMk/>
            <pc:sldMk cId="566914940" sldId="272"/>
            <ac:spMk id="612" creationId="{00000000-0000-0000-0000-000000000000}"/>
          </ac:spMkLst>
        </pc:spChg>
        <pc:spChg chg="del">
          <ac:chgData name="Trenny Mongar" userId="f3235382a4a7a8bc" providerId="LiveId" clId="{BDE79E58-CF9F-41CC-8448-05BBBD3001C6}" dt="2020-05-28T05:47:32.312" v="2361" actId="478"/>
          <ac:spMkLst>
            <pc:docMk/>
            <pc:sldMk cId="566914940" sldId="272"/>
            <ac:spMk id="613" creationId="{00000000-0000-0000-0000-000000000000}"/>
          </ac:spMkLst>
        </pc:spChg>
        <pc:spChg chg="del">
          <ac:chgData name="Trenny Mongar" userId="f3235382a4a7a8bc" providerId="LiveId" clId="{BDE79E58-CF9F-41CC-8448-05BBBD3001C6}" dt="2020-05-28T05:47:32.312" v="2361" actId="478"/>
          <ac:spMkLst>
            <pc:docMk/>
            <pc:sldMk cId="566914940" sldId="272"/>
            <ac:spMk id="614" creationId="{00000000-0000-0000-0000-000000000000}"/>
          </ac:spMkLst>
        </pc:spChg>
        <pc:spChg chg="del">
          <ac:chgData name="Trenny Mongar" userId="f3235382a4a7a8bc" providerId="LiveId" clId="{BDE79E58-CF9F-41CC-8448-05BBBD3001C6}" dt="2020-05-28T05:47:32.312" v="2361" actId="478"/>
          <ac:spMkLst>
            <pc:docMk/>
            <pc:sldMk cId="566914940" sldId="272"/>
            <ac:spMk id="615" creationId="{00000000-0000-0000-0000-000000000000}"/>
          </ac:spMkLst>
        </pc:spChg>
        <pc:spChg chg="del">
          <ac:chgData name="Trenny Mongar" userId="f3235382a4a7a8bc" providerId="LiveId" clId="{BDE79E58-CF9F-41CC-8448-05BBBD3001C6}" dt="2020-05-28T05:47:32.312" v="2361" actId="478"/>
          <ac:spMkLst>
            <pc:docMk/>
            <pc:sldMk cId="566914940" sldId="272"/>
            <ac:spMk id="616" creationId="{00000000-0000-0000-0000-000000000000}"/>
          </ac:spMkLst>
        </pc:spChg>
        <pc:spChg chg="del">
          <ac:chgData name="Trenny Mongar" userId="f3235382a4a7a8bc" providerId="LiveId" clId="{BDE79E58-CF9F-41CC-8448-05BBBD3001C6}" dt="2020-05-28T05:47:32.312" v="2361" actId="478"/>
          <ac:spMkLst>
            <pc:docMk/>
            <pc:sldMk cId="566914940" sldId="272"/>
            <ac:spMk id="617" creationId="{00000000-0000-0000-0000-000000000000}"/>
          </ac:spMkLst>
        </pc:spChg>
        <pc:spChg chg="del">
          <ac:chgData name="Trenny Mongar" userId="f3235382a4a7a8bc" providerId="LiveId" clId="{BDE79E58-CF9F-41CC-8448-05BBBD3001C6}" dt="2020-05-28T05:47:32.312" v="2361" actId="478"/>
          <ac:spMkLst>
            <pc:docMk/>
            <pc:sldMk cId="566914940" sldId="272"/>
            <ac:spMk id="618" creationId="{00000000-0000-0000-0000-000000000000}"/>
          </ac:spMkLst>
        </pc:spChg>
        <pc:spChg chg="del">
          <ac:chgData name="Trenny Mongar" userId="f3235382a4a7a8bc" providerId="LiveId" clId="{BDE79E58-CF9F-41CC-8448-05BBBD3001C6}" dt="2020-05-28T05:47:32.312" v="2361" actId="478"/>
          <ac:spMkLst>
            <pc:docMk/>
            <pc:sldMk cId="566914940" sldId="272"/>
            <ac:spMk id="619" creationId="{00000000-0000-0000-0000-000000000000}"/>
          </ac:spMkLst>
        </pc:spChg>
        <pc:spChg chg="del">
          <ac:chgData name="Trenny Mongar" userId="f3235382a4a7a8bc" providerId="LiveId" clId="{BDE79E58-CF9F-41CC-8448-05BBBD3001C6}" dt="2020-05-28T05:47:32.312" v="2361" actId="478"/>
          <ac:spMkLst>
            <pc:docMk/>
            <pc:sldMk cId="566914940" sldId="272"/>
            <ac:spMk id="620" creationId="{00000000-0000-0000-0000-000000000000}"/>
          </ac:spMkLst>
        </pc:spChg>
        <pc:spChg chg="del">
          <ac:chgData name="Trenny Mongar" userId="f3235382a4a7a8bc" providerId="LiveId" clId="{BDE79E58-CF9F-41CC-8448-05BBBD3001C6}" dt="2020-05-28T05:47:32.312" v="2361" actId="478"/>
          <ac:spMkLst>
            <pc:docMk/>
            <pc:sldMk cId="566914940" sldId="272"/>
            <ac:spMk id="621" creationId="{00000000-0000-0000-0000-000000000000}"/>
          </ac:spMkLst>
        </pc:spChg>
        <pc:spChg chg="del">
          <ac:chgData name="Trenny Mongar" userId="f3235382a4a7a8bc" providerId="LiveId" clId="{BDE79E58-CF9F-41CC-8448-05BBBD3001C6}" dt="2020-05-28T05:47:32.312" v="2361" actId="478"/>
          <ac:spMkLst>
            <pc:docMk/>
            <pc:sldMk cId="566914940" sldId="272"/>
            <ac:spMk id="622" creationId="{00000000-0000-0000-0000-000000000000}"/>
          </ac:spMkLst>
        </pc:spChg>
        <pc:spChg chg="del">
          <ac:chgData name="Trenny Mongar" userId="f3235382a4a7a8bc" providerId="LiveId" clId="{BDE79E58-CF9F-41CC-8448-05BBBD3001C6}" dt="2020-05-28T05:47:32.312" v="2361" actId="478"/>
          <ac:spMkLst>
            <pc:docMk/>
            <pc:sldMk cId="566914940" sldId="272"/>
            <ac:spMk id="623" creationId="{00000000-0000-0000-0000-000000000000}"/>
          </ac:spMkLst>
        </pc:spChg>
        <pc:spChg chg="del">
          <ac:chgData name="Trenny Mongar" userId="f3235382a4a7a8bc" providerId="LiveId" clId="{BDE79E58-CF9F-41CC-8448-05BBBD3001C6}" dt="2020-05-28T05:47:32.312" v="2361" actId="478"/>
          <ac:spMkLst>
            <pc:docMk/>
            <pc:sldMk cId="566914940" sldId="272"/>
            <ac:spMk id="624" creationId="{00000000-0000-0000-0000-000000000000}"/>
          </ac:spMkLst>
        </pc:spChg>
        <pc:spChg chg="del">
          <ac:chgData name="Trenny Mongar" userId="f3235382a4a7a8bc" providerId="LiveId" clId="{BDE79E58-CF9F-41CC-8448-05BBBD3001C6}" dt="2020-05-28T05:47:32.312" v="2361" actId="478"/>
          <ac:spMkLst>
            <pc:docMk/>
            <pc:sldMk cId="566914940" sldId="272"/>
            <ac:spMk id="625" creationId="{00000000-0000-0000-0000-000000000000}"/>
          </ac:spMkLst>
        </pc:spChg>
        <pc:spChg chg="del">
          <ac:chgData name="Trenny Mongar" userId="f3235382a4a7a8bc" providerId="LiveId" clId="{BDE79E58-CF9F-41CC-8448-05BBBD3001C6}" dt="2020-05-28T05:47:32.312" v="2361" actId="478"/>
          <ac:spMkLst>
            <pc:docMk/>
            <pc:sldMk cId="566914940" sldId="272"/>
            <ac:spMk id="626" creationId="{00000000-0000-0000-0000-000000000000}"/>
          </ac:spMkLst>
        </pc:spChg>
        <pc:spChg chg="del">
          <ac:chgData name="Trenny Mongar" userId="f3235382a4a7a8bc" providerId="LiveId" clId="{BDE79E58-CF9F-41CC-8448-05BBBD3001C6}" dt="2020-05-28T05:47:32.312" v="2361" actId="478"/>
          <ac:spMkLst>
            <pc:docMk/>
            <pc:sldMk cId="566914940" sldId="272"/>
            <ac:spMk id="627" creationId="{00000000-0000-0000-0000-000000000000}"/>
          </ac:spMkLst>
        </pc:spChg>
        <pc:spChg chg="del">
          <ac:chgData name="Trenny Mongar" userId="f3235382a4a7a8bc" providerId="LiveId" clId="{BDE79E58-CF9F-41CC-8448-05BBBD3001C6}" dt="2020-05-28T05:47:32.312" v="2361" actId="478"/>
          <ac:spMkLst>
            <pc:docMk/>
            <pc:sldMk cId="566914940" sldId="272"/>
            <ac:spMk id="628" creationId="{00000000-0000-0000-0000-000000000000}"/>
          </ac:spMkLst>
        </pc:spChg>
        <pc:spChg chg="del">
          <ac:chgData name="Trenny Mongar" userId="f3235382a4a7a8bc" providerId="LiveId" clId="{BDE79E58-CF9F-41CC-8448-05BBBD3001C6}" dt="2020-05-28T05:47:32.312" v="2361" actId="478"/>
          <ac:spMkLst>
            <pc:docMk/>
            <pc:sldMk cId="566914940" sldId="272"/>
            <ac:spMk id="629" creationId="{00000000-0000-0000-0000-000000000000}"/>
          </ac:spMkLst>
        </pc:spChg>
        <pc:spChg chg="del">
          <ac:chgData name="Trenny Mongar" userId="f3235382a4a7a8bc" providerId="LiveId" clId="{BDE79E58-CF9F-41CC-8448-05BBBD3001C6}" dt="2020-05-28T05:47:32.312" v="2361" actId="478"/>
          <ac:spMkLst>
            <pc:docMk/>
            <pc:sldMk cId="566914940" sldId="272"/>
            <ac:spMk id="630" creationId="{00000000-0000-0000-0000-000000000000}"/>
          </ac:spMkLst>
        </pc:spChg>
        <pc:spChg chg="del">
          <ac:chgData name="Trenny Mongar" userId="f3235382a4a7a8bc" providerId="LiveId" clId="{BDE79E58-CF9F-41CC-8448-05BBBD3001C6}" dt="2020-05-28T05:47:32.312" v="2361" actId="478"/>
          <ac:spMkLst>
            <pc:docMk/>
            <pc:sldMk cId="566914940" sldId="272"/>
            <ac:spMk id="631" creationId="{00000000-0000-0000-0000-000000000000}"/>
          </ac:spMkLst>
        </pc:spChg>
        <pc:spChg chg="del">
          <ac:chgData name="Trenny Mongar" userId="f3235382a4a7a8bc" providerId="LiveId" clId="{BDE79E58-CF9F-41CC-8448-05BBBD3001C6}" dt="2020-05-28T05:47:32.312" v="2361" actId="478"/>
          <ac:spMkLst>
            <pc:docMk/>
            <pc:sldMk cId="566914940" sldId="272"/>
            <ac:spMk id="632" creationId="{00000000-0000-0000-0000-000000000000}"/>
          </ac:spMkLst>
        </pc:spChg>
        <pc:spChg chg="del">
          <ac:chgData name="Trenny Mongar" userId="f3235382a4a7a8bc" providerId="LiveId" clId="{BDE79E58-CF9F-41CC-8448-05BBBD3001C6}" dt="2020-05-28T05:47:32.312" v="2361" actId="478"/>
          <ac:spMkLst>
            <pc:docMk/>
            <pc:sldMk cId="566914940" sldId="272"/>
            <ac:spMk id="633" creationId="{00000000-0000-0000-0000-000000000000}"/>
          </ac:spMkLst>
        </pc:spChg>
        <pc:spChg chg="del">
          <ac:chgData name="Trenny Mongar" userId="f3235382a4a7a8bc" providerId="LiveId" clId="{BDE79E58-CF9F-41CC-8448-05BBBD3001C6}" dt="2020-05-28T05:47:32.312" v="2361" actId="478"/>
          <ac:spMkLst>
            <pc:docMk/>
            <pc:sldMk cId="566914940" sldId="272"/>
            <ac:spMk id="634" creationId="{00000000-0000-0000-0000-000000000000}"/>
          </ac:spMkLst>
        </pc:spChg>
        <pc:spChg chg="del">
          <ac:chgData name="Trenny Mongar" userId="f3235382a4a7a8bc" providerId="LiveId" clId="{BDE79E58-CF9F-41CC-8448-05BBBD3001C6}" dt="2020-05-28T05:47:32.312" v="2361" actId="478"/>
          <ac:spMkLst>
            <pc:docMk/>
            <pc:sldMk cId="566914940" sldId="272"/>
            <ac:spMk id="635" creationId="{00000000-0000-0000-0000-000000000000}"/>
          </ac:spMkLst>
        </pc:spChg>
        <pc:spChg chg="del">
          <ac:chgData name="Trenny Mongar" userId="f3235382a4a7a8bc" providerId="LiveId" clId="{BDE79E58-CF9F-41CC-8448-05BBBD3001C6}" dt="2020-05-28T05:47:32.312" v="2361" actId="478"/>
          <ac:spMkLst>
            <pc:docMk/>
            <pc:sldMk cId="566914940" sldId="272"/>
            <ac:spMk id="636" creationId="{00000000-0000-0000-0000-000000000000}"/>
          </ac:spMkLst>
        </pc:spChg>
        <pc:spChg chg="del">
          <ac:chgData name="Trenny Mongar" userId="f3235382a4a7a8bc" providerId="LiveId" clId="{BDE79E58-CF9F-41CC-8448-05BBBD3001C6}" dt="2020-05-28T05:47:34.210" v="2362" actId="478"/>
          <ac:spMkLst>
            <pc:docMk/>
            <pc:sldMk cId="566914940" sldId="272"/>
            <ac:spMk id="637" creationId="{00000000-0000-0000-0000-000000000000}"/>
          </ac:spMkLst>
        </pc:spChg>
        <pc:spChg chg="del">
          <ac:chgData name="Trenny Mongar" userId="f3235382a4a7a8bc" providerId="LiveId" clId="{BDE79E58-CF9F-41CC-8448-05BBBD3001C6}" dt="2020-05-28T05:47:34.210" v="2362" actId="478"/>
          <ac:spMkLst>
            <pc:docMk/>
            <pc:sldMk cId="566914940" sldId="272"/>
            <ac:spMk id="638" creationId="{00000000-0000-0000-0000-000000000000}"/>
          </ac:spMkLst>
        </pc:spChg>
        <pc:spChg chg="del">
          <ac:chgData name="Trenny Mongar" userId="f3235382a4a7a8bc" providerId="LiveId" clId="{BDE79E58-CF9F-41CC-8448-05BBBD3001C6}" dt="2020-05-28T05:47:32.312" v="2361" actId="478"/>
          <ac:spMkLst>
            <pc:docMk/>
            <pc:sldMk cId="566914940" sldId="272"/>
            <ac:spMk id="639" creationId="{00000000-0000-0000-0000-000000000000}"/>
          </ac:spMkLst>
        </pc:spChg>
        <pc:spChg chg="del">
          <ac:chgData name="Trenny Mongar" userId="f3235382a4a7a8bc" providerId="LiveId" clId="{BDE79E58-CF9F-41CC-8448-05BBBD3001C6}" dt="2020-05-28T05:47:34.210" v="2362" actId="478"/>
          <ac:spMkLst>
            <pc:docMk/>
            <pc:sldMk cId="566914940" sldId="272"/>
            <ac:spMk id="640" creationId="{00000000-0000-0000-0000-000000000000}"/>
          </ac:spMkLst>
        </pc:spChg>
        <pc:spChg chg="del">
          <ac:chgData name="Trenny Mongar" userId="f3235382a4a7a8bc" providerId="LiveId" clId="{BDE79E58-CF9F-41CC-8448-05BBBD3001C6}" dt="2020-05-28T05:47:34.210" v="2362" actId="478"/>
          <ac:spMkLst>
            <pc:docMk/>
            <pc:sldMk cId="566914940" sldId="272"/>
            <ac:spMk id="641" creationId="{00000000-0000-0000-0000-000000000000}"/>
          </ac:spMkLst>
        </pc:spChg>
        <pc:spChg chg="del">
          <ac:chgData name="Trenny Mongar" userId="f3235382a4a7a8bc" providerId="LiveId" clId="{BDE79E58-CF9F-41CC-8448-05BBBD3001C6}" dt="2020-05-28T05:47:34.210" v="2362" actId="478"/>
          <ac:spMkLst>
            <pc:docMk/>
            <pc:sldMk cId="566914940" sldId="272"/>
            <ac:spMk id="642" creationId="{00000000-0000-0000-0000-000000000000}"/>
          </ac:spMkLst>
        </pc:spChg>
        <pc:spChg chg="del">
          <ac:chgData name="Trenny Mongar" userId="f3235382a4a7a8bc" providerId="LiveId" clId="{BDE79E58-CF9F-41CC-8448-05BBBD3001C6}" dt="2020-05-28T05:47:34.210" v="2362" actId="478"/>
          <ac:spMkLst>
            <pc:docMk/>
            <pc:sldMk cId="566914940" sldId="272"/>
            <ac:spMk id="643" creationId="{00000000-0000-0000-0000-000000000000}"/>
          </ac:spMkLst>
        </pc:spChg>
        <pc:spChg chg="del">
          <ac:chgData name="Trenny Mongar" userId="f3235382a4a7a8bc" providerId="LiveId" clId="{BDE79E58-CF9F-41CC-8448-05BBBD3001C6}" dt="2020-05-28T05:47:32.312" v="2361" actId="478"/>
          <ac:spMkLst>
            <pc:docMk/>
            <pc:sldMk cId="566914940" sldId="272"/>
            <ac:spMk id="644" creationId="{00000000-0000-0000-0000-000000000000}"/>
          </ac:spMkLst>
        </pc:spChg>
        <pc:spChg chg="del">
          <ac:chgData name="Trenny Mongar" userId="f3235382a4a7a8bc" providerId="LiveId" clId="{BDE79E58-CF9F-41CC-8448-05BBBD3001C6}" dt="2020-05-28T05:47:32.312" v="2361" actId="478"/>
          <ac:spMkLst>
            <pc:docMk/>
            <pc:sldMk cId="566914940" sldId="272"/>
            <ac:spMk id="645" creationId="{00000000-0000-0000-0000-000000000000}"/>
          </ac:spMkLst>
        </pc:spChg>
        <pc:spChg chg="del">
          <ac:chgData name="Trenny Mongar" userId="f3235382a4a7a8bc" providerId="LiveId" clId="{BDE79E58-CF9F-41CC-8448-05BBBD3001C6}" dt="2020-05-28T05:47:34.210" v="2362" actId="478"/>
          <ac:spMkLst>
            <pc:docMk/>
            <pc:sldMk cId="566914940" sldId="272"/>
            <ac:spMk id="646" creationId="{00000000-0000-0000-0000-000000000000}"/>
          </ac:spMkLst>
        </pc:spChg>
        <pc:spChg chg="del">
          <ac:chgData name="Trenny Mongar" userId="f3235382a4a7a8bc" providerId="LiveId" clId="{BDE79E58-CF9F-41CC-8448-05BBBD3001C6}" dt="2020-05-28T05:47:34.210" v="2362" actId="478"/>
          <ac:spMkLst>
            <pc:docMk/>
            <pc:sldMk cId="566914940" sldId="272"/>
            <ac:spMk id="647" creationId="{00000000-0000-0000-0000-000000000000}"/>
          </ac:spMkLst>
        </pc:spChg>
        <pc:spChg chg="del">
          <ac:chgData name="Trenny Mongar" userId="f3235382a4a7a8bc" providerId="LiveId" clId="{BDE79E58-CF9F-41CC-8448-05BBBD3001C6}" dt="2020-05-28T05:47:32.312" v="2361" actId="478"/>
          <ac:spMkLst>
            <pc:docMk/>
            <pc:sldMk cId="566914940" sldId="272"/>
            <ac:spMk id="648" creationId="{00000000-0000-0000-0000-000000000000}"/>
          </ac:spMkLst>
        </pc:spChg>
        <pc:spChg chg="del">
          <ac:chgData name="Trenny Mongar" userId="f3235382a4a7a8bc" providerId="LiveId" clId="{BDE79E58-CF9F-41CC-8448-05BBBD3001C6}" dt="2020-05-28T05:47:32.312" v="2361" actId="478"/>
          <ac:spMkLst>
            <pc:docMk/>
            <pc:sldMk cId="566914940" sldId="272"/>
            <ac:spMk id="649" creationId="{00000000-0000-0000-0000-000000000000}"/>
          </ac:spMkLst>
        </pc:spChg>
        <pc:spChg chg="del">
          <ac:chgData name="Trenny Mongar" userId="f3235382a4a7a8bc" providerId="LiveId" clId="{BDE79E58-CF9F-41CC-8448-05BBBD3001C6}" dt="2020-05-28T05:47:32.312" v="2361" actId="478"/>
          <ac:spMkLst>
            <pc:docMk/>
            <pc:sldMk cId="566914940" sldId="272"/>
            <ac:spMk id="650" creationId="{00000000-0000-0000-0000-000000000000}"/>
          </ac:spMkLst>
        </pc:spChg>
        <pc:spChg chg="del">
          <ac:chgData name="Trenny Mongar" userId="f3235382a4a7a8bc" providerId="LiveId" clId="{BDE79E58-CF9F-41CC-8448-05BBBD3001C6}" dt="2020-05-28T05:47:32.312" v="2361" actId="478"/>
          <ac:spMkLst>
            <pc:docMk/>
            <pc:sldMk cId="566914940" sldId="272"/>
            <ac:spMk id="651" creationId="{00000000-0000-0000-0000-000000000000}"/>
          </ac:spMkLst>
        </pc:spChg>
        <pc:spChg chg="del">
          <ac:chgData name="Trenny Mongar" userId="f3235382a4a7a8bc" providerId="LiveId" clId="{BDE79E58-CF9F-41CC-8448-05BBBD3001C6}" dt="2020-05-28T05:47:32.312" v="2361" actId="478"/>
          <ac:spMkLst>
            <pc:docMk/>
            <pc:sldMk cId="566914940" sldId="272"/>
            <ac:spMk id="652" creationId="{00000000-0000-0000-0000-000000000000}"/>
          </ac:spMkLst>
        </pc:spChg>
        <pc:spChg chg="del">
          <ac:chgData name="Trenny Mongar" userId="f3235382a4a7a8bc" providerId="LiveId" clId="{BDE79E58-CF9F-41CC-8448-05BBBD3001C6}" dt="2020-05-28T05:47:32.312" v="2361" actId="478"/>
          <ac:spMkLst>
            <pc:docMk/>
            <pc:sldMk cId="566914940" sldId="272"/>
            <ac:spMk id="653" creationId="{00000000-0000-0000-0000-000000000000}"/>
          </ac:spMkLst>
        </pc:spChg>
        <pc:spChg chg="del">
          <ac:chgData name="Trenny Mongar" userId="f3235382a4a7a8bc" providerId="LiveId" clId="{BDE79E58-CF9F-41CC-8448-05BBBD3001C6}" dt="2020-05-28T05:47:32.312" v="2361" actId="478"/>
          <ac:spMkLst>
            <pc:docMk/>
            <pc:sldMk cId="566914940" sldId="272"/>
            <ac:spMk id="654" creationId="{00000000-0000-0000-0000-000000000000}"/>
          </ac:spMkLst>
        </pc:spChg>
        <pc:spChg chg="del">
          <ac:chgData name="Trenny Mongar" userId="f3235382a4a7a8bc" providerId="LiveId" clId="{BDE79E58-CF9F-41CC-8448-05BBBD3001C6}" dt="2020-05-28T05:47:32.312" v="2361" actId="478"/>
          <ac:spMkLst>
            <pc:docMk/>
            <pc:sldMk cId="566914940" sldId="272"/>
            <ac:spMk id="655" creationId="{00000000-0000-0000-0000-000000000000}"/>
          </ac:spMkLst>
        </pc:spChg>
        <pc:spChg chg="del">
          <ac:chgData name="Trenny Mongar" userId="f3235382a4a7a8bc" providerId="LiveId" clId="{BDE79E58-CF9F-41CC-8448-05BBBD3001C6}" dt="2020-05-28T05:47:32.312" v="2361" actId="478"/>
          <ac:spMkLst>
            <pc:docMk/>
            <pc:sldMk cId="566914940" sldId="272"/>
            <ac:spMk id="656" creationId="{00000000-0000-0000-0000-000000000000}"/>
          </ac:spMkLst>
        </pc:spChg>
        <pc:spChg chg="del">
          <ac:chgData name="Trenny Mongar" userId="f3235382a4a7a8bc" providerId="LiveId" clId="{BDE79E58-CF9F-41CC-8448-05BBBD3001C6}" dt="2020-05-28T05:47:32.312" v="2361" actId="478"/>
          <ac:spMkLst>
            <pc:docMk/>
            <pc:sldMk cId="566914940" sldId="272"/>
            <ac:spMk id="657" creationId="{00000000-0000-0000-0000-000000000000}"/>
          </ac:spMkLst>
        </pc:spChg>
        <pc:spChg chg="del">
          <ac:chgData name="Trenny Mongar" userId="f3235382a4a7a8bc" providerId="LiveId" clId="{BDE79E58-CF9F-41CC-8448-05BBBD3001C6}" dt="2020-05-28T05:47:32.312" v="2361" actId="478"/>
          <ac:spMkLst>
            <pc:docMk/>
            <pc:sldMk cId="566914940" sldId="272"/>
            <ac:spMk id="658" creationId="{00000000-0000-0000-0000-000000000000}"/>
          </ac:spMkLst>
        </pc:spChg>
        <pc:spChg chg="del">
          <ac:chgData name="Trenny Mongar" userId="f3235382a4a7a8bc" providerId="LiveId" clId="{BDE79E58-CF9F-41CC-8448-05BBBD3001C6}" dt="2020-05-28T05:47:32.312" v="2361" actId="478"/>
          <ac:spMkLst>
            <pc:docMk/>
            <pc:sldMk cId="566914940" sldId="272"/>
            <ac:spMk id="659" creationId="{00000000-0000-0000-0000-000000000000}"/>
          </ac:spMkLst>
        </pc:spChg>
        <pc:spChg chg="del">
          <ac:chgData name="Trenny Mongar" userId="f3235382a4a7a8bc" providerId="LiveId" clId="{BDE79E58-CF9F-41CC-8448-05BBBD3001C6}" dt="2020-05-28T05:47:32.312" v="2361" actId="478"/>
          <ac:spMkLst>
            <pc:docMk/>
            <pc:sldMk cId="566914940" sldId="272"/>
            <ac:spMk id="660" creationId="{00000000-0000-0000-0000-000000000000}"/>
          </ac:spMkLst>
        </pc:spChg>
        <pc:spChg chg="del">
          <ac:chgData name="Trenny Mongar" userId="f3235382a4a7a8bc" providerId="LiveId" clId="{BDE79E58-CF9F-41CC-8448-05BBBD3001C6}" dt="2020-05-28T05:47:32.312" v="2361" actId="478"/>
          <ac:spMkLst>
            <pc:docMk/>
            <pc:sldMk cId="566914940" sldId="272"/>
            <ac:spMk id="661" creationId="{00000000-0000-0000-0000-000000000000}"/>
          </ac:spMkLst>
        </pc:spChg>
        <pc:spChg chg="del">
          <ac:chgData name="Trenny Mongar" userId="f3235382a4a7a8bc" providerId="LiveId" clId="{BDE79E58-CF9F-41CC-8448-05BBBD3001C6}" dt="2020-05-28T05:47:32.312" v="2361" actId="478"/>
          <ac:spMkLst>
            <pc:docMk/>
            <pc:sldMk cId="566914940" sldId="272"/>
            <ac:spMk id="662" creationId="{00000000-0000-0000-0000-000000000000}"/>
          </ac:spMkLst>
        </pc:spChg>
        <pc:spChg chg="del">
          <ac:chgData name="Trenny Mongar" userId="f3235382a4a7a8bc" providerId="LiveId" clId="{BDE79E58-CF9F-41CC-8448-05BBBD3001C6}" dt="2020-05-28T05:47:32.312" v="2361" actId="478"/>
          <ac:spMkLst>
            <pc:docMk/>
            <pc:sldMk cId="566914940" sldId="272"/>
            <ac:spMk id="663" creationId="{00000000-0000-0000-0000-000000000000}"/>
          </ac:spMkLst>
        </pc:spChg>
        <pc:spChg chg="del">
          <ac:chgData name="Trenny Mongar" userId="f3235382a4a7a8bc" providerId="LiveId" clId="{BDE79E58-CF9F-41CC-8448-05BBBD3001C6}" dt="2020-05-28T05:47:32.312" v="2361" actId="478"/>
          <ac:spMkLst>
            <pc:docMk/>
            <pc:sldMk cId="566914940" sldId="272"/>
            <ac:spMk id="664" creationId="{00000000-0000-0000-0000-000000000000}"/>
          </ac:spMkLst>
        </pc:spChg>
        <pc:spChg chg="del">
          <ac:chgData name="Trenny Mongar" userId="f3235382a4a7a8bc" providerId="LiveId" clId="{BDE79E58-CF9F-41CC-8448-05BBBD3001C6}" dt="2020-05-28T05:47:32.312" v="2361" actId="478"/>
          <ac:spMkLst>
            <pc:docMk/>
            <pc:sldMk cId="566914940" sldId="272"/>
            <ac:spMk id="665" creationId="{00000000-0000-0000-0000-000000000000}"/>
          </ac:spMkLst>
        </pc:spChg>
        <pc:spChg chg="del">
          <ac:chgData name="Trenny Mongar" userId="f3235382a4a7a8bc" providerId="LiveId" clId="{BDE79E58-CF9F-41CC-8448-05BBBD3001C6}" dt="2020-05-28T05:47:32.312" v="2361" actId="478"/>
          <ac:spMkLst>
            <pc:docMk/>
            <pc:sldMk cId="566914940" sldId="272"/>
            <ac:spMk id="666" creationId="{00000000-0000-0000-0000-000000000000}"/>
          </ac:spMkLst>
        </pc:spChg>
        <pc:spChg chg="del">
          <ac:chgData name="Trenny Mongar" userId="f3235382a4a7a8bc" providerId="LiveId" clId="{BDE79E58-CF9F-41CC-8448-05BBBD3001C6}" dt="2020-05-28T05:47:32.312" v="2361" actId="478"/>
          <ac:spMkLst>
            <pc:docMk/>
            <pc:sldMk cId="566914940" sldId="272"/>
            <ac:spMk id="667" creationId="{00000000-0000-0000-0000-000000000000}"/>
          </ac:spMkLst>
        </pc:spChg>
        <pc:spChg chg="del">
          <ac:chgData name="Trenny Mongar" userId="f3235382a4a7a8bc" providerId="LiveId" clId="{BDE79E58-CF9F-41CC-8448-05BBBD3001C6}" dt="2020-05-28T05:47:34.210" v="2362" actId="478"/>
          <ac:spMkLst>
            <pc:docMk/>
            <pc:sldMk cId="566914940" sldId="272"/>
            <ac:spMk id="668" creationId="{00000000-0000-0000-0000-000000000000}"/>
          </ac:spMkLst>
        </pc:spChg>
        <pc:spChg chg="del">
          <ac:chgData name="Trenny Mongar" userId="f3235382a4a7a8bc" providerId="LiveId" clId="{BDE79E58-CF9F-41CC-8448-05BBBD3001C6}" dt="2020-05-28T05:47:32.312" v="2361" actId="478"/>
          <ac:spMkLst>
            <pc:docMk/>
            <pc:sldMk cId="566914940" sldId="272"/>
            <ac:spMk id="669" creationId="{00000000-0000-0000-0000-000000000000}"/>
          </ac:spMkLst>
        </pc:spChg>
        <pc:spChg chg="del">
          <ac:chgData name="Trenny Mongar" userId="f3235382a4a7a8bc" providerId="LiveId" clId="{BDE79E58-CF9F-41CC-8448-05BBBD3001C6}" dt="2020-05-28T05:47:32.312" v="2361" actId="478"/>
          <ac:spMkLst>
            <pc:docMk/>
            <pc:sldMk cId="566914940" sldId="272"/>
            <ac:spMk id="670" creationId="{00000000-0000-0000-0000-000000000000}"/>
          </ac:spMkLst>
        </pc:spChg>
        <pc:spChg chg="del">
          <ac:chgData name="Trenny Mongar" userId="f3235382a4a7a8bc" providerId="LiveId" clId="{BDE79E58-CF9F-41CC-8448-05BBBD3001C6}" dt="2020-05-28T05:47:32.312" v="2361" actId="478"/>
          <ac:spMkLst>
            <pc:docMk/>
            <pc:sldMk cId="566914940" sldId="272"/>
            <ac:spMk id="671" creationId="{00000000-0000-0000-0000-000000000000}"/>
          </ac:spMkLst>
        </pc:spChg>
        <pc:spChg chg="del">
          <ac:chgData name="Trenny Mongar" userId="f3235382a4a7a8bc" providerId="LiveId" clId="{BDE79E58-CF9F-41CC-8448-05BBBD3001C6}" dt="2020-05-28T05:47:32.312" v="2361" actId="478"/>
          <ac:spMkLst>
            <pc:docMk/>
            <pc:sldMk cId="566914940" sldId="272"/>
            <ac:spMk id="672" creationId="{00000000-0000-0000-0000-000000000000}"/>
          </ac:spMkLst>
        </pc:spChg>
        <pc:spChg chg="del">
          <ac:chgData name="Trenny Mongar" userId="f3235382a4a7a8bc" providerId="LiveId" clId="{BDE79E58-CF9F-41CC-8448-05BBBD3001C6}" dt="2020-05-28T05:47:32.312" v="2361" actId="478"/>
          <ac:spMkLst>
            <pc:docMk/>
            <pc:sldMk cId="566914940" sldId="272"/>
            <ac:spMk id="673" creationId="{00000000-0000-0000-0000-000000000000}"/>
          </ac:spMkLst>
        </pc:spChg>
        <pc:spChg chg="del">
          <ac:chgData name="Trenny Mongar" userId="f3235382a4a7a8bc" providerId="LiveId" clId="{BDE79E58-CF9F-41CC-8448-05BBBD3001C6}" dt="2020-05-28T05:47:32.312" v="2361" actId="478"/>
          <ac:spMkLst>
            <pc:docMk/>
            <pc:sldMk cId="566914940" sldId="272"/>
            <ac:spMk id="674" creationId="{00000000-0000-0000-0000-000000000000}"/>
          </ac:spMkLst>
        </pc:spChg>
        <pc:spChg chg="del">
          <ac:chgData name="Trenny Mongar" userId="f3235382a4a7a8bc" providerId="LiveId" clId="{BDE79E58-CF9F-41CC-8448-05BBBD3001C6}" dt="2020-05-28T05:47:32.312" v="2361" actId="478"/>
          <ac:spMkLst>
            <pc:docMk/>
            <pc:sldMk cId="566914940" sldId="272"/>
            <ac:spMk id="675" creationId="{00000000-0000-0000-0000-000000000000}"/>
          </ac:spMkLst>
        </pc:spChg>
        <pc:spChg chg="del">
          <ac:chgData name="Trenny Mongar" userId="f3235382a4a7a8bc" providerId="LiveId" clId="{BDE79E58-CF9F-41CC-8448-05BBBD3001C6}" dt="2020-05-28T05:47:32.312" v="2361" actId="478"/>
          <ac:spMkLst>
            <pc:docMk/>
            <pc:sldMk cId="566914940" sldId="272"/>
            <ac:spMk id="676" creationId="{00000000-0000-0000-0000-000000000000}"/>
          </ac:spMkLst>
        </pc:spChg>
        <pc:spChg chg="del">
          <ac:chgData name="Trenny Mongar" userId="f3235382a4a7a8bc" providerId="LiveId" clId="{BDE79E58-CF9F-41CC-8448-05BBBD3001C6}" dt="2020-05-28T05:47:32.312" v="2361" actId="478"/>
          <ac:spMkLst>
            <pc:docMk/>
            <pc:sldMk cId="566914940" sldId="272"/>
            <ac:spMk id="677" creationId="{00000000-0000-0000-0000-000000000000}"/>
          </ac:spMkLst>
        </pc:spChg>
        <pc:spChg chg="del">
          <ac:chgData name="Trenny Mongar" userId="f3235382a4a7a8bc" providerId="LiveId" clId="{BDE79E58-CF9F-41CC-8448-05BBBD3001C6}" dt="2020-05-28T05:47:32.312" v="2361" actId="478"/>
          <ac:spMkLst>
            <pc:docMk/>
            <pc:sldMk cId="566914940" sldId="272"/>
            <ac:spMk id="678" creationId="{00000000-0000-0000-0000-000000000000}"/>
          </ac:spMkLst>
        </pc:spChg>
        <pc:spChg chg="del">
          <ac:chgData name="Trenny Mongar" userId="f3235382a4a7a8bc" providerId="LiveId" clId="{BDE79E58-CF9F-41CC-8448-05BBBD3001C6}" dt="2020-05-28T05:47:32.312" v="2361" actId="478"/>
          <ac:spMkLst>
            <pc:docMk/>
            <pc:sldMk cId="566914940" sldId="272"/>
            <ac:spMk id="679" creationId="{00000000-0000-0000-0000-000000000000}"/>
          </ac:spMkLst>
        </pc:spChg>
        <pc:spChg chg="del">
          <ac:chgData name="Trenny Mongar" userId="f3235382a4a7a8bc" providerId="LiveId" clId="{BDE79E58-CF9F-41CC-8448-05BBBD3001C6}" dt="2020-05-28T05:47:32.312" v="2361" actId="478"/>
          <ac:spMkLst>
            <pc:docMk/>
            <pc:sldMk cId="566914940" sldId="272"/>
            <ac:spMk id="680" creationId="{00000000-0000-0000-0000-000000000000}"/>
          </ac:spMkLst>
        </pc:spChg>
        <pc:spChg chg="del">
          <ac:chgData name="Trenny Mongar" userId="f3235382a4a7a8bc" providerId="LiveId" clId="{BDE79E58-CF9F-41CC-8448-05BBBD3001C6}" dt="2020-05-28T05:47:32.312" v="2361" actId="478"/>
          <ac:spMkLst>
            <pc:docMk/>
            <pc:sldMk cId="566914940" sldId="272"/>
            <ac:spMk id="681" creationId="{00000000-0000-0000-0000-000000000000}"/>
          </ac:spMkLst>
        </pc:spChg>
        <pc:spChg chg="del">
          <ac:chgData name="Trenny Mongar" userId="f3235382a4a7a8bc" providerId="LiveId" clId="{BDE79E58-CF9F-41CC-8448-05BBBD3001C6}" dt="2020-05-28T05:47:32.312" v="2361" actId="478"/>
          <ac:spMkLst>
            <pc:docMk/>
            <pc:sldMk cId="566914940" sldId="272"/>
            <ac:spMk id="682" creationId="{00000000-0000-0000-0000-000000000000}"/>
          </ac:spMkLst>
        </pc:spChg>
        <pc:spChg chg="del">
          <ac:chgData name="Trenny Mongar" userId="f3235382a4a7a8bc" providerId="LiveId" clId="{BDE79E58-CF9F-41CC-8448-05BBBD3001C6}" dt="2020-05-28T05:47:32.312" v="2361" actId="478"/>
          <ac:spMkLst>
            <pc:docMk/>
            <pc:sldMk cId="566914940" sldId="272"/>
            <ac:spMk id="683" creationId="{00000000-0000-0000-0000-000000000000}"/>
          </ac:spMkLst>
        </pc:spChg>
        <pc:spChg chg="del">
          <ac:chgData name="Trenny Mongar" userId="f3235382a4a7a8bc" providerId="LiveId" clId="{BDE79E58-CF9F-41CC-8448-05BBBD3001C6}" dt="2020-05-28T05:47:32.312" v="2361" actId="478"/>
          <ac:spMkLst>
            <pc:docMk/>
            <pc:sldMk cId="566914940" sldId="272"/>
            <ac:spMk id="684" creationId="{00000000-0000-0000-0000-000000000000}"/>
          </ac:spMkLst>
        </pc:spChg>
        <pc:spChg chg="del">
          <ac:chgData name="Trenny Mongar" userId="f3235382a4a7a8bc" providerId="LiveId" clId="{BDE79E58-CF9F-41CC-8448-05BBBD3001C6}" dt="2020-05-28T05:47:32.312" v="2361" actId="478"/>
          <ac:spMkLst>
            <pc:docMk/>
            <pc:sldMk cId="566914940" sldId="272"/>
            <ac:spMk id="685" creationId="{00000000-0000-0000-0000-000000000000}"/>
          </ac:spMkLst>
        </pc:spChg>
        <pc:spChg chg="del">
          <ac:chgData name="Trenny Mongar" userId="f3235382a4a7a8bc" providerId="LiveId" clId="{BDE79E58-CF9F-41CC-8448-05BBBD3001C6}" dt="2020-05-28T05:47:32.312" v="2361" actId="478"/>
          <ac:spMkLst>
            <pc:docMk/>
            <pc:sldMk cId="566914940" sldId="272"/>
            <ac:spMk id="686" creationId="{00000000-0000-0000-0000-000000000000}"/>
          </ac:spMkLst>
        </pc:spChg>
        <pc:spChg chg="del">
          <ac:chgData name="Trenny Mongar" userId="f3235382a4a7a8bc" providerId="LiveId" clId="{BDE79E58-CF9F-41CC-8448-05BBBD3001C6}" dt="2020-05-28T05:47:32.312" v="2361" actId="478"/>
          <ac:spMkLst>
            <pc:docMk/>
            <pc:sldMk cId="566914940" sldId="272"/>
            <ac:spMk id="687" creationId="{00000000-0000-0000-0000-000000000000}"/>
          </ac:spMkLst>
        </pc:spChg>
        <pc:spChg chg="del">
          <ac:chgData name="Trenny Mongar" userId="f3235382a4a7a8bc" providerId="LiveId" clId="{BDE79E58-CF9F-41CC-8448-05BBBD3001C6}" dt="2020-05-28T05:47:32.312" v="2361" actId="478"/>
          <ac:spMkLst>
            <pc:docMk/>
            <pc:sldMk cId="566914940" sldId="272"/>
            <ac:spMk id="688" creationId="{00000000-0000-0000-0000-000000000000}"/>
          </ac:spMkLst>
        </pc:spChg>
        <pc:spChg chg="del">
          <ac:chgData name="Trenny Mongar" userId="f3235382a4a7a8bc" providerId="LiveId" clId="{BDE79E58-CF9F-41CC-8448-05BBBD3001C6}" dt="2020-05-28T05:47:32.312" v="2361" actId="478"/>
          <ac:spMkLst>
            <pc:docMk/>
            <pc:sldMk cId="566914940" sldId="272"/>
            <ac:spMk id="689" creationId="{00000000-0000-0000-0000-000000000000}"/>
          </ac:spMkLst>
        </pc:spChg>
        <pc:spChg chg="del">
          <ac:chgData name="Trenny Mongar" userId="f3235382a4a7a8bc" providerId="LiveId" clId="{BDE79E58-CF9F-41CC-8448-05BBBD3001C6}" dt="2020-05-28T05:47:32.312" v="2361" actId="478"/>
          <ac:spMkLst>
            <pc:docMk/>
            <pc:sldMk cId="566914940" sldId="272"/>
            <ac:spMk id="690" creationId="{00000000-0000-0000-0000-000000000000}"/>
          </ac:spMkLst>
        </pc:spChg>
        <pc:spChg chg="del">
          <ac:chgData name="Trenny Mongar" userId="f3235382a4a7a8bc" providerId="LiveId" clId="{BDE79E58-CF9F-41CC-8448-05BBBD3001C6}" dt="2020-05-28T05:47:32.312" v="2361" actId="478"/>
          <ac:spMkLst>
            <pc:docMk/>
            <pc:sldMk cId="566914940" sldId="272"/>
            <ac:spMk id="691" creationId="{00000000-0000-0000-0000-000000000000}"/>
          </ac:spMkLst>
        </pc:spChg>
        <pc:spChg chg="del">
          <ac:chgData name="Trenny Mongar" userId="f3235382a4a7a8bc" providerId="LiveId" clId="{BDE79E58-CF9F-41CC-8448-05BBBD3001C6}" dt="2020-05-28T05:47:32.312" v="2361" actId="478"/>
          <ac:spMkLst>
            <pc:docMk/>
            <pc:sldMk cId="566914940" sldId="272"/>
            <ac:spMk id="692" creationId="{00000000-0000-0000-0000-000000000000}"/>
          </ac:spMkLst>
        </pc:spChg>
        <pc:spChg chg="del">
          <ac:chgData name="Trenny Mongar" userId="f3235382a4a7a8bc" providerId="LiveId" clId="{BDE79E58-CF9F-41CC-8448-05BBBD3001C6}" dt="2020-05-28T05:47:32.312" v="2361" actId="478"/>
          <ac:spMkLst>
            <pc:docMk/>
            <pc:sldMk cId="566914940" sldId="272"/>
            <ac:spMk id="693" creationId="{00000000-0000-0000-0000-000000000000}"/>
          </ac:spMkLst>
        </pc:spChg>
        <pc:spChg chg="del">
          <ac:chgData name="Trenny Mongar" userId="f3235382a4a7a8bc" providerId="LiveId" clId="{BDE79E58-CF9F-41CC-8448-05BBBD3001C6}" dt="2020-05-28T05:47:32.312" v="2361" actId="478"/>
          <ac:spMkLst>
            <pc:docMk/>
            <pc:sldMk cId="566914940" sldId="272"/>
            <ac:spMk id="694" creationId="{00000000-0000-0000-0000-000000000000}"/>
          </ac:spMkLst>
        </pc:spChg>
        <pc:spChg chg="del">
          <ac:chgData name="Trenny Mongar" userId="f3235382a4a7a8bc" providerId="LiveId" clId="{BDE79E58-CF9F-41CC-8448-05BBBD3001C6}" dt="2020-05-28T05:47:34.210" v="2362" actId="478"/>
          <ac:spMkLst>
            <pc:docMk/>
            <pc:sldMk cId="566914940" sldId="272"/>
            <ac:spMk id="695" creationId="{00000000-0000-0000-0000-000000000000}"/>
          </ac:spMkLst>
        </pc:spChg>
        <pc:spChg chg="del">
          <ac:chgData name="Trenny Mongar" userId="f3235382a4a7a8bc" providerId="LiveId" clId="{BDE79E58-CF9F-41CC-8448-05BBBD3001C6}" dt="2020-05-28T05:47:32.312" v="2361" actId="478"/>
          <ac:spMkLst>
            <pc:docMk/>
            <pc:sldMk cId="566914940" sldId="272"/>
            <ac:spMk id="696" creationId="{00000000-0000-0000-0000-000000000000}"/>
          </ac:spMkLst>
        </pc:spChg>
        <pc:spChg chg="del">
          <ac:chgData name="Trenny Mongar" userId="f3235382a4a7a8bc" providerId="LiveId" clId="{BDE79E58-CF9F-41CC-8448-05BBBD3001C6}" dt="2020-05-28T05:47:32.312" v="2361" actId="478"/>
          <ac:spMkLst>
            <pc:docMk/>
            <pc:sldMk cId="566914940" sldId="272"/>
            <ac:spMk id="697" creationId="{00000000-0000-0000-0000-000000000000}"/>
          </ac:spMkLst>
        </pc:spChg>
        <pc:spChg chg="del">
          <ac:chgData name="Trenny Mongar" userId="f3235382a4a7a8bc" providerId="LiveId" clId="{BDE79E58-CF9F-41CC-8448-05BBBD3001C6}" dt="2020-05-28T05:47:32.312" v="2361" actId="478"/>
          <ac:spMkLst>
            <pc:docMk/>
            <pc:sldMk cId="566914940" sldId="272"/>
            <ac:spMk id="698" creationId="{00000000-0000-0000-0000-000000000000}"/>
          </ac:spMkLst>
        </pc:spChg>
        <pc:spChg chg="del">
          <ac:chgData name="Trenny Mongar" userId="f3235382a4a7a8bc" providerId="LiveId" clId="{BDE79E58-CF9F-41CC-8448-05BBBD3001C6}" dt="2020-05-28T05:47:32.312" v="2361" actId="478"/>
          <ac:spMkLst>
            <pc:docMk/>
            <pc:sldMk cId="566914940" sldId="272"/>
            <ac:spMk id="699" creationId="{00000000-0000-0000-0000-000000000000}"/>
          </ac:spMkLst>
        </pc:spChg>
        <pc:spChg chg="del">
          <ac:chgData name="Trenny Mongar" userId="f3235382a4a7a8bc" providerId="LiveId" clId="{BDE79E58-CF9F-41CC-8448-05BBBD3001C6}" dt="2020-05-28T05:47:32.312" v="2361" actId="478"/>
          <ac:spMkLst>
            <pc:docMk/>
            <pc:sldMk cId="566914940" sldId="272"/>
            <ac:spMk id="700" creationId="{00000000-0000-0000-0000-000000000000}"/>
          </ac:spMkLst>
        </pc:spChg>
        <pc:spChg chg="del">
          <ac:chgData name="Trenny Mongar" userId="f3235382a4a7a8bc" providerId="LiveId" clId="{BDE79E58-CF9F-41CC-8448-05BBBD3001C6}" dt="2020-05-28T05:47:32.312" v="2361" actId="478"/>
          <ac:spMkLst>
            <pc:docMk/>
            <pc:sldMk cId="566914940" sldId="272"/>
            <ac:spMk id="701" creationId="{00000000-0000-0000-0000-000000000000}"/>
          </ac:spMkLst>
        </pc:spChg>
        <pc:spChg chg="del">
          <ac:chgData name="Trenny Mongar" userId="f3235382a4a7a8bc" providerId="LiveId" clId="{BDE79E58-CF9F-41CC-8448-05BBBD3001C6}" dt="2020-05-28T05:47:32.312" v="2361" actId="478"/>
          <ac:spMkLst>
            <pc:docMk/>
            <pc:sldMk cId="566914940" sldId="272"/>
            <ac:spMk id="702" creationId="{00000000-0000-0000-0000-000000000000}"/>
          </ac:spMkLst>
        </pc:spChg>
        <pc:spChg chg="del">
          <ac:chgData name="Trenny Mongar" userId="f3235382a4a7a8bc" providerId="LiveId" clId="{BDE79E58-CF9F-41CC-8448-05BBBD3001C6}" dt="2020-05-28T05:47:32.312" v="2361" actId="478"/>
          <ac:spMkLst>
            <pc:docMk/>
            <pc:sldMk cId="566914940" sldId="272"/>
            <ac:spMk id="703" creationId="{00000000-0000-0000-0000-000000000000}"/>
          </ac:spMkLst>
        </pc:spChg>
        <pc:spChg chg="del">
          <ac:chgData name="Trenny Mongar" userId="f3235382a4a7a8bc" providerId="LiveId" clId="{BDE79E58-CF9F-41CC-8448-05BBBD3001C6}" dt="2020-05-28T05:47:32.312" v="2361" actId="478"/>
          <ac:spMkLst>
            <pc:docMk/>
            <pc:sldMk cId="566914940" sldId="272"/>
            <ac:spMk id="704" creationId="{00000000-0000-0000-0000-000000000000}"/>
          </ac:spMkLst>
        </pc:spChg>
        <pc:spChg chg="del">
          <ac:chgData name="Trenny Mongar" userId="f3235382a4a7a8bc" providerId="LiveId" clId="{BDE79E58-CF9F-41CC-8448-05BBBD3001C6}" dt="2020-05-28T05:47:34.210" v="2362" actId="478"/>
          <ac:spMkLst>
            <pc:docMk/>
            <pc:sldMk cId="566914940" sldId="272"/>
            <ac:spMk id="705" creationId="{00000000-0000-0000-0000-000000000000}"/>
          </ac:spMkLst>
        </pc:spChg>
        <pc:spChg chg="del">
          <ac:chgData name="Trenny Mongar" userId="f3235382a4a7a8bc" providerId="LiveId" clId="{BDE79E58-CF9F-41CC-8448-05BBBD3001C6}" dt="2020-05-28T05:47:34.210" v="2362" actId="478"/>
          <ac:spMkLst>
            <pc:docMk/>
            <pc:sldMk cId="566914940" sldId="272"/>
            <ac:spMk id="706" creationId="{00000000-0000-0000-0000-000000000000}"/>
          </ac:spMkLst>
        </pc:spChg>
        <pc:spChg chg="del">
          <ac:chgData name="Trenny Mongar" userId="f3235382a4a7a8bc" providerId="LiveId" clId="{BDE79E58-CF9F-41CC-8448-05BBBD3001C6}" dt="2020-05-28T05:47:34.210" v="2362" actId="478"/>
          <ac:spMkLst>
            <pc:docMk/>
            <pc:sldMk cId="566914940" sldId="272"/>
            <ac:spMk id="707" creationId="{00000000-0000-0000-0000-000000000000}"/>
          </ac:spMkLst>
        </pc:spChg>
        <pc:spChg chg="del">
          <ac:chgData name="Trenny Mongar" userId="f3235382a4a7a8bc" providerId="LiveId" clId="{BDE79E58-CF9F-41CC-8448-05BBBD3001C6}" dt="2020-05-28T05:47:34.210" v="2362" actId="478"/>
          <ac:spMkLst>
            <pc:docMk/>
            <pc:sldMk cId="566914940" sldId="272"/>
            <ac:spMk id="708" creationId="{00000000-0000-0000-0000-000000000000}"/>
          </ac:spMkLst>
        </pc:spChg>
        <pc:spChg chg="del">
          <ac:chgData name="Trenny Mongar" userId="f3235382a4a7a8bc" providerId="LiveId" clId="{BDE79E58-CF9F-41CC-8448-05BBBD3001C6}" dt="2020-05-28T05:47:32.312" v="2361" actId="478"/>
          <ac:spMkLst>
            <pc:docMk/>
            <pc:sldMk cId="566914940" sldId="272"/>
            <ac:spMk id="709" creationId="{00000000-0000-0000-0000-000000000000}"/>
          </ac:spMkLst>
        </pc:spChg>
        <pc:spChg chg="del">
          <ac:chgData name="Trenny Mongar" userId="f3235382a4a7a8bc" providerId="LiveId" clId="{BDE79E58-CF9F-41CC-8448-05BBBD3001C6}" dt="2020-05-28T05:47:34.210" v="2362" actId="478"/>
          <ac:spMkLst>
            <pc:docMk/>
            <pc:sldMk cId="566914940" sldId="272"/>
            <ac:spMk id="710" creationId="{00000000-0000-0000-0000-000000000000}"/>
          </ac:spMkLst>
        </pc:spChg>
        <pc:spChg chg="del">
          <ac:chgData name="Trenny Mongar" userId="f3235382a4a7a8bc" providerId="LiveId" clId="{BDE79E58-CF9F-41CC-8448-05BBBD3001C6}" dt="2020-05-28T05:47:32.312" v="2361" actId="478"/>
          <ac:spMkLst>
            <pc:docMk/>
            <pc:sldMk cId="566914940" sldId="272"/>
            <ac:spMk id="711" creationId="{00000000-0000-0000-0000-000000000000}"/>
          </ac:spMkLst>
        </pc:spChg>
        <pc:spChg chg="del">
          <ac:chgData name="Trenny Mongar" userId="f3235382a4a7a8bc" providerId="LiveId" clId="{BDE79E58-CF9F-41CC-8448-05BBBD3001C6}" dt="2020-05-28T05:47:34.210" v="2362" actId="478"/>
          <ac:spMkLst>
            <pc:docMk/>
            <pc:sldMk cId="566914940" sldId="272"/>
            <ac:spMk id="712" creationId="{00000000-0000-0000-0000-000000000000}"/>
          </ac:spMkLst>
        </pc:spChg>
        <pc:spChg chg="del">
          <ac:chgData name="Trenny Mongar" userId="f3235382a4a7a8bc" providerId="LiveId" clId="{BDE79E58-CF9F-41CC-8448-05BBBD3001C6}" dt="2020-05-28T05:47:32.312" v="2361" actId="478"/>
          <ac:spMkLst>
            <pc:docMk/>
            <pc:sldMk cId="566914940" sldId="272"/>
            <ac:spMk id="713" creationId="{00000000-0000-0000-0000-000000000000}"/>
          </ac:spMkLst>
        </pc:spChg>
        <pc:spChg chg="del">
          <ac:chgData name="Trenny Mongar" userId="f3235382a4a7a8bc" providerId="LiveId" clId="{BDE79E58-CF9F-41CC-8448-05BBBD3001C6}" dt="2020-05-28T05:47:32.312" v="2361" actId="478"/>
          <ac:spMkLst>
            <pc:docMk/>
            <pc:sldMk cId="566914940" sldId="272"/>
            <ac:spMk id="714" creationId="{00000000-0000-0000-0000-000000000000}"/>
          </ac:spMkLst>
        </pc:spChg>
        <pc:spChg chg="del">
          <ac:chgData name="Trenny Mongar" userId="f3235382a4a7a8bc" providerId="LiveId" clId="{BDE79E58-CF9F-41CC-8448-05BBBD3001C6}" dt="2020-05-28T05:47:32.312" v="2361" actId="478"/>
          <ac:spMkLst>
            <pc:docMk/>
            <pc:sldMk cId="566914940" sldId="272"/>
            <ac:spMk id="715" creationId="{00000000-0000-0000-0000-000000000000}"/>
          </ac:spMkLst>
        </pc:spChg>
        <pc:spChg chg="del">
          <ac:chgData name="Trenny Mongar" userId="f3235382a4a7a8bc" providerId="LiveId" clId="{BDE79E58-CF9F-41CC-8448-05BBBD3001C6}" dt="2020-05-28T05:47:32.312" v="2361" actId="478"/>
          <ac:spMkLst>
            <pc:docMk/>
            <pc:sldMk cId="566914940" sldId="272"/>
            <ac:spMk id="716" creationId="{00000000-0000-0000-0000-000000000000}"/>
          </ac:spMkLst>
        </pc:spChg>
        <pc:spChg chg="del">
          <ac:chgData name="Trenny Mongar" userId="f3235382a4a7a8bc" providerId="LiveId" clId="{BDE79E58-CF9F-41CC-8448-05BBBD3001C6}" dt="2020-05-28T05:47:32.312" v="2361" actId="478"/>
          <ac:spMkLst>
            <pc:docMk/>
            <pc:sldMk cId="566914940" sldId="272"/>
            <ac:spMk id="717" creationId="{00000000-0000-0000-0000-000000000000}"/>
          </ac:spMkLst>
        </pc:spChg>
        <pc:spChg chg="del">
          <ac:chgData name="Trenny Mongar" userId="f3235382a4a7a8bc" providerId="LiveId" clId="{BDE79E58-CF9F-41CC-8448-05BBBD3001C6}" dt="2020-05-28T05:47:32.312" v="2361" actId="478"/>
          <ac:spMkLst>
            <pc:docMk/>
            <pc:sldMk cId="566914940" sldId="272"/>
            <ac:spMk id="718" creationId="{00000000-0000-0000-0000-000000000000}"/>
          </ac:spMkLst>
        </pc:spChg>
        <pc:spChg chg="del">
          <ac:chgData name="Trenny Mongar" userId="f3235382a4a7a8bc" providerId="LiveId" clId="{BDE79E58-CF9F-41CC-8448-05BBBD3001C6}" dt="2020-05-28T05:47:34.210" v="2362" actId="478"/>
          <ac:spMkLst>
            <pc:docMk/>
            <pc:sldMk cId="566914940" sldId="272"/>
            <ac:spMk id="719" creationId="{00000000-0000-0000-0000-000000000000}"/>
          </ac:spMkLst>
        </pc:spChg>
        <pc:spChg chg="del">
          <ac:chgData name="Trenny Mongar" userId="f3235382a4a7a8bc" providerId="LiveId" clId="{BDE79E58-CF9F-41CC-8448-05BBBD3001C6}" dt="2020-05-28T05:47:32.312" v="2361" actId="478"/>
          <ac:spMkLst>
            <pc:docMk/>
            <pc:sldMk cId="566914940" sldId="272"/>
            <ac:spMk id="720" creationId="{00000000-0000-0000-0000-000000000000}"/>
          </ac:spMkLst>
        </pc:spChg>
        <pc:spChg chg="del">
          <ac:chgData name="Trenny Mongar" userId="f3235382a4a7a8bc" providerId="LiveId" clId="{BDE79E58-CF9F-41CC-8448-05BBBD3001C6}" dt="2020-05-28T05:47:34.210" v="2362" actId="478"/>
          <ac:spMkLst>
            <pc:docMk/>
            <pc:sldMk cId="566914940" sldId="272"/>
            <ac:spMk id="721" creationId="{00000000-0000-0000-0000-000000000000}"/>
          </ac:spMkLst>
        </pc:spChg>
        <pc:spChg chg="del">
          <ac:chgData name="Trenny Mongar" userId="f3235382a4a7a8bc" providerId="LiveId" clId="{BDE79E58-CF9F-41CC-8448-05BBBD3001C6}" dt="2020-05-28T05:47:32.312" v="2361" actId="478"/>
          <ac:spMkLst>
            <pc:docMk/>
            <pc:sldMk cId="566914940" sldId="272"/>
            <ac:spMk id="722" creationId="{00000000-0000-0000-0000-000000000000}"/>
          </ac:spMkLst>
        </pc:spChg>
        <pc:spChg chg="del">
          <ac:chgData name="Trenny Mongar" userId="f3235382a4a7a8bc" providerId="LiveId" clId="{BDE79E58-CF9F-41CC-8448-05BBBD3001C6}" dt="2020-05-28T05:47:32.312" v="2361" actId="478"/>
          <ac:spMkLst>
            <pc:docMk/>
            <pc:sldMk cId="566914940" sldId="272"/>
            <ac:spMk id="723" creationId="{00000000-0000-0000-0000-000000000000}"/>
          </ac:spMkLst>
        </pc:spChg>
        <pc:spChg chg="del">
          <ac:chgData name="Trenny Mongar" userId="f3235382a4a7a8bc" providerId="LiveId" clId="{BDE79E58-CF9F-41CC-8448-05BBBD3001C6}" dt="2020-05-28T05:47:32.312" v="2361" actId="478"/>
          <ac:spMkLst>
            <pc:docMk/>
            <pc:sldMk cId="566914940" sldId="272"/>
            <ac:spMk id="724" creationId="{00000000-0000-0000-0000-000000000000}"/>
          </ac:spMkLst>
        </pc:spChg>
        <pc:spChg chg="del">
          <ac:chgData name="Trenny Mongar" userId="f3235382a4a7a8bc" providerId="LiveId" clId="{BDE79E58-CF9F-41CC-8448-05BBBD3001C6}" dt="2020-05-28T05:47:32.312" v="2361" actId="478"/>
          <ac:spMkLst>
            <pc:docMk/>
            <pc:sldMk cId="566914940" sldId="272"/>
            <ac:spMk id="725" creationId="{00000000-0000-0000-0000-000000000000}"/>
          </ac:spMkLst>
        </pc:spChg>
        <pc:spChg chg="del">
          <ac:chgData name="Trenny Mongar" userId="f3235382a4a7a8bc" providerId="LiveId" clId="{BDE79E58-CF9F-41CC-8448-05BBBD3001C6}" dt="2020-05-28T05:47:32.312" v="2361" actId="478"/>
          <ac:spMkLst>
            <pc:docMk/>
            <pc:sldMk cId="566914940" sldId="272"/>
            <ac:spMk id="726" creationId="{00000000-0000-0000-0000-000000000000}"/>
          </ac:spMkLst>
        </pc:spChg>
        <pc:spChg chg="del">
          <ac:chgData name="Trenny Mongar" userId="f3235382a4a7a8bc" providerId="LiveId" clId="{BDE79E58-CF9F-41CC-8448-05BBBD3001C6}" dt="2020-05-28T05:47:32.312" v="2361" actId="478"/>
          <ac:spMkLst>
            <pc:docMk/>
            <pc:sldMk cId="566914940" sldId="272"/>
            <ac:spMk id="727" creationId="{00000000-0000-0000-0000-000000000000}"/>
          </ac:spMkLst>
        </pc:spChg>
        <pc:spChg chg="del">
          <ac:chgData name="Trenny Mongar" userId="f3235382a4a7a8bc" providerId="LiveId" clId="{BDE79E58-CF9F-41CC-8448-05BBBD3001C6}" dt="2020-05-28T05:47:34.210" v="2362" actId="478"/>
          <ac:spMkLst>
            <pc:docMk/>
            <pc:sldMk cId="566914940" sldId="272"/>
            <ac:spMk id="728" creationId="{00000000-0000-0000-0000-000000000000}"/>
          </ac:spMkLst>
        </pc:spChg>
        <pc:spChg chg="del">
          <ac:chgData name="Trenny Mongar" userId="f3235382a4a7a8bc" providerId="LiveId" clId="{BDE79E58-CF9F-41CC-8448-05BBBD3001C6}" dt="2020-05-28T05:47:32.312" v="2361" actId="478"/>
          <ac:spMkLst>
            <pc:docMk/>
            <pc:sldMk cId="566914940" sldId="272"/>
            <ac:spMk id="729" creationId="{00000000-0000-0000-0000-000000000000}"/>
          </ac:spMkLst>
        </pc:spChg>
        <pc:spChg chg="del">
          <ac:chgData name="Trenny Mongar" userId="f3235382a4a7a8bc" providerId="LiveId" clId="{BDE79E58-CF9F-41CC-8448-05BBBD3001C6}" dt="2020-05-28T05:47:32.312" v="2361" actId="478"/>
          <ac:spMkLst>
            <pc:docMk/>
            <pc:sldMk cId="566914940" sldId="272"/>
            <ac:spMk id="730" creationId="{00000000-0000-0000-0000-000000000000}"/>
          </ac:spMkLst>
        </pc:spChg>
        <pc:spChg chg="del">
          <ac:chgData name="Trenny Mongar" userId="f3235382a4a7a8bc" providerId="LiveId" clId="{BDE79E58-CF9F-41CC-8448-05BBBD3001C6}" dt="2020-05-28T05:47:32.312" v="2361" actId="478"/>
          <ac:spMkLst>
            <pc:docMk/>
            <pc:sldMk cId="566914940" sldId="272"/>
            <ac:spMk id="731" creationId="{00000000-0000-0000-0000-000000000000}"/>
          </ac:spMkLst>
        </pc:spChg>
        <pc:spChg chg="del">
          <ac:chgData name="Trenny Mongar" userId="f3235382a4a7a8bc" providerId="LiveId" clId="{BDE79E58-CF9F-41CC-8448-05BBBD3001C6}" dt="2020-05-28T05:47:34.210" v="2362" actId="478"/>
          <ac:spMkLst>
            <pc:docMk/>
            <pc:sldMk cId="566914940" sldId="272"/>
            <ac:spMk id="732" creationId="{00000000-0000-0000-0000-000000000000}"/>
          </ac:spMkLst>
        </pc:spChg>
        <pc:spChg chg="del">
          <ac:chgData name="Trenny Mongar" userId="f3235382a4a7a8bc" providerId="LiveId" clId="{BDE79E58-CF9F-41CC-8448-05BBBD3001C6}" dt="2020-05-28T05:47:34.210" v="2362" actId="478"/>
          <ac:spMkLst>
            <pc:docMk/>
            <pc:sldMk cId="566914940" sldId="272"/>
            <ac:spMk id="733" creationId="{00000000-0000-0000-0000-000000000000}"/>
          </ac:spMkLst>
        </pc:spChg>
        <pc:spChg chg="del">
          <ac:chgData name="Trenny Mongar" userId="f3235382a4a7a8bc" providerId="LiveId" clId="{BDE79E58-CF9F-41CC-8448-05BBBD3001C6}" dt="2020-05-28T05:47:34.210" v="2362" actId="478"/>
          <ac:spMkLst>
            <pc:docMk/>
            <pc:sldMk cId="566914940" sldId="272"/>
            <ac:spMk id="734" creationId="{00000000-0000-0000-0000-000000000000}"/>
          </ac:spMkLst>
        </pc:spChg>
        <pc:spChg chg="del">
          <ac:chgData name="Trenny Mongar" userId="f3235382a4a7a8bc" providerId="LiveId" clId="{BDE79E58-CF9F-41CC-8448-05BBBD3001C6}" dt="2020-05-28T05:47:34.210" v="2362" actId="478"/>
          <ac:spMkLst>
            <pc:docMk/>
            <pc:sldMk cId="566914940" sldId="272"/>
            <ac:spMk id="735" creationId="{00000000-0000-0000-0000-000000000000}"/>
          </ac:spMkLst>
        </pc:spChg>
        <pc:spChg chg="del">
          <ac:chgData name="Trenny Mongar" userId="f3235382a4a7a8bc" providerId="LiveId" clId="{BDE79E58-CF9F-41CC-8448-05BBBD3001C6}" dt="2020-05-28T05:47:34.210" v="2362" actId="478"/>
          <ac:spMkLst>
            <pc:docMk/>
            <pc:sldMk cId="566914940" sldId="272"/>
            <ac:spMk id="736" creationId="{00000000-0000-0000-0000-000000000000}"/>
          </ac:spMkLst>
        </pc:spChg>
        <pc:spChg chg="del">
          <ac:chgData name="Trenny Mongar" userId="f3235382a4a7a8bc" providerId="LiveId" clId="{BDE79E58-CF9F-41CC-8448-05BBBD3001C6}" dt="2020-05-28T05:47:34.210" v="2362" actId="478"/>
          <ac:spMkLst>
            <pc:docMk/>
            <pc:sldMk cId="566914940" sldId="272"/>
            <ac:spMk id="737" creationId="{00000000-0000-0000-0000-000000000000}"/>
          </ac:spMkLst>
        </pc:spChg>
        <pc:spChg chg="del">
          <ac:chgData name="Trenny Mongar" userId="f3235382a4a7a8bc" providerId="LiveId" clId="{BDE79E58-CF9F-41CC-8448-05BBBD3001C6}" dt="2020-05-28T05:47:34.210" v="2362" actId="478"/>
          <ac:spMkLst>
            <pc:docMk/>
            <pc:sldMk cId="566914940" sldId="272"/>
            <ac:spMk id="738" creationId="{00000000-0000-0000-0000-000000000000}"/>
          </ac:spMkLst>
        </pc:spChg>
        <pc:spChg chg="del">
          <ac:chgData name="Trenny Mongar" userId="f3235382a4a7a8bc" providerId="LiveId" clId="{BDE79E58-CF9F-41CC-8448-05BBBD3001C6}" dt="2020-05-28T05:47:34.210" v="2362" actId="478"/>
          <ac:spMkLst>
            <pc:docMk/>
            <pc:sldMk cId="566914940" sldId="272"/>
            <ac:spMk id="739" creationId="{00000000-0000-0000-0000-000000000000}"/>
          </ac:spMkLst>
        </pc:spChg>
        <pc:spChg chg="del">
          <ac:chgData name="Trenny Mongar" userId="f3235382a4a7a8bc" providerId="LiveId" clId="{BDE79E58-CF9F-41CC-8448-05BBBD3001C6}" dt="2020-05-28T05:47:34.210" v="2362" actId="478"/>
          <ac:spMkLst>
            <pc:docMk/>
            <pc:sldMk cId="566914940" sldId="272"/>
            <ac:spMk id="740" creationId="{00000000-0000-0000-0000-000000000000}"/>
          </ac:spMkLst>
        </pc:spChg>
        <pc:spChg chg="del">
          <ac:chgData name="Trenny Mongar" userId="f3235382a4a7a8bc" providerId="LiveId" clId="{BDE79E58-CF9F-41CC-8448-05BBBD3001C6}" dt="2020-05-28T05:47:34.210" v="2362" actId="478"/>
          <ac:spMkLst>
            <pc:docMk/>
            <pc:sldMk cId="566914940" sldId="272"/>
            <ac:spMk id="741" creationId="{00000000-0000-0000-0000-000000000000}"/>
          </ac:spMkLst>
        </pc:spChg>
        <pc:spChg chg="del">
          <ac:chgData name="Trenny Mongar" userId="f3235382a4a7a8bc" providerId="LiveId" clId="{BDE79E58-CF9F-41CC-8448-05BBBD3001C6}" dt="2020-05-28T05:47:34.210" v="2362" actId="478"/>
          <ac:spMkLst>
            <pc:docMk/>
            <pc:sldMk cId="566914940" sldId="272"/>
            <ac:spMk id="742" creationId="{00000000-0000-0000-0000-000000000000}"/>
          </ac:spMkLst>
        </pc:spChg>
        <pc:spChg chg="del">
          <ac:chgData name="Trenny Mongar" userId="f3235382a4a7a8bc" providerId="LiveId" clId="{BDE79E58-CF9F-41CC-8448-05BBBD3001C6}" dt="2020-05-28T05:47:34.210" v="2362" actId="478"/>
          <ac:spMkLst>
            <pc:docMk/>
            <pc:sldMk cId="566914940" sldId="272"/>
            <ac:spMk id="743" creationId="{00000000-0000-0000-0000-000000000000}"/>
          </ac:spMkLst>
        </pc:spChg>
        <pc:spChg chg="del">
          <ac:chgData name="Trenny Mongar" userId="f3235382a4a7a8bc" providerId="LiveId" clId="{BDE79E58-CF9F-41CC-8448-05BBBD3001C6}" dt="2020-05-28T05:47:32.312" v="2361" actId="478"/>
          <ac:spMkLst>
            <pc:docMk/>
            <pc:sldMk cId="566914940" sldId="272"/>
            <ac:spMk id="744" creationId="{00000000-0000-0000-0000-000000000000}"/>
          </ac:spMkLst>
        </pc:spChg>
        <pc:spChg chg="del">
          <ac:chgData name="Trenny Mongar" userId="f3235382a4a7a8bc" providerId="LiveId" clId="{BDE79E58-CF9F-41CC-8448-05BBBD3001C6}" dt="2020-05-28T05:47:32.312" v="2361" actId="478"/>
          <ac:spMkLst>
            <pc:docMk/>
            <pc:sldMk cId="566914940" sldId="272"/>
            <ac:spMk id="745" creationId="{00000000-0000-0000-0000-000000000000}"/>
          </ac:spMkLst>
        </pc:spChg>
        <pc:spChg chg="del">
          <ac:chgData name="Trenny Mongar" userId="f3235382a4a7a8bc" providerId="LiveId" clId="{BDE79E58-CF9F-41CC-8448-05BBBD3001C6}" dt="2020-05-28T05:47:32.312" v="2361" actId="478"/>
          <ac:spMkLst>
            <pc:docMk/>
            <pc:sldMk cId="566914940" sldId="272"/>
            <ac:spMk id="746" creationId="{00000000-0000-0000-0000-000000000000}"/>
          </ac:spMkLst>
        </pc:spChg>
        <pc:spChg chg="del">
          <ac:chgData name="Trenny Mongar" userId="f3235382a4a7a8bc" providerId="LiveId" clId="{BDE79E58-CF9F-41CC-8448-05BBBD3001C6}" dt="2020-05-28T05:47:32.312" v="2361" actId="478"/>
          <ac:spMkLst>
            <pc:docMk/>
            <pc:sldMk cId="566914940" sldId="272"/>
            <ac:spMk id="747" creationId="{00000000-0000-0000-0000-000000000000}"/>
          </ac:spMkLst>
        </pc:spChg>
        <pc:spChg chg="del">
          <ac:chgData name="Trenny Mongar" userId="f3235382a4a7a8bc" providerId="LiveId" clId="{BDE79E58-CF9F-41CC-8448-05BBBD3001C6}" dt="2020-05-28T05:47:32.312" v="2361" actId="478"/>
          <ac:spMkLst>
            <pc:docMk/>
            <pc:sldMk cId="566914940" sldId="272"/>
            <ac:spMk id="748" creationId="{00000000-0000-0000-0000-000000000000}"/>
          </ac:spMkLst>
        </pc:spChg>
        <pc:spChg chg="del">
          <ac:chgData name="Trenny Mongar" userId="f3235382a4a7a8bc" providerId="LiveId" clId="{BDE79E58-CF9F-41CC-8448-05BBBD3001C6}" dt="2020-05-28T05:47:32.312" v="2361" actId="478"/>
          <ac:spMkLst>
            <pc:docMk/>
            <pc:sldMk cId="566914940" sldId="272"/>
            <ac:spMk id="749" creationId="{00000000-0000-0000-0000-000000000000}"/>
          </ac:spMkLst>
        </pc:spChg>
        <pc:spChg chg="del">
          <ac:chgData name="Trenny Mongar" userId="f3235382a4a7a8bc" providerId="LiveId" clId="{BDE79E58-CF9F-41CC-8448-05BBBD3001C6}" dt="2020-05-28T05:47:32.312" v="2361" actId="478"/>
          <ac:spMkLst>
            <pc:docMk/>
            <pc:sldMk cId="566914940" sldId="272"/>
            <ac:spMk id="750" creationId="{00000000-0000-0000-0000-000000000000}"/>
          </ac:spMkLst>
        </pc:spChg>
        <pc:spChg chg="del">
          <ac:chgData name="Trenny Mongar" userId="f3235382a4a7a8bc" providerId="LiveId" clId="{BDE79E58-CF9F-41CC-8448-05BBBD3001C6}" dt="2020-05-28T05:47:32.312" v="2361" actId="478"/>
          <ac:spMkLst>
            <pc:docMk/>
            <pc:sldMk cId="566914940" sldId="272"/>
            <ac:spMk id="751" creationId="{00000000-0000-0000-0000-000000000000}"/>
          </ac:spMkLst>
        </pc:spChg>
        <pc:spChg chg="del">
          <ac:chgData name="Trenny Mongar" userId="f3235382a4a7a8bc" providerId="LiveId" clId="{BDE79E58-CF9F-41CC-8448-05BBBD3001C6}" dt="2020-05-28T05:47:32.312" v="2361" actId="478"/>
          <ac:spMkLst>
            <pc:docMk/>
            <pc:sldMk cId="566914940" sldId="272"/>
            <ac:spMk id="752" creationId="{00000000-0000-0000-0000-000000000000}"/>
          </ac:spMkLst>
        </pc:spChg>
        <pc:spChg chg="del">
          <ac:chgData name="Trenny Mongar" userId="f3235382a4a7a8bc" providerId="LiveId" clId="{BDE79E58-CF9F-41CC-8448-05BBBD3001C6}" dt="2020-05-28T05:47:34.210" v="2362" actId="478"/>
          <ac:spMkLst>
            <pc:docMk/>
            <pc:sldMk cId="566914940" sldId="272"/>
            <ac:spMk id="753" creationId="{00000000-0000-0000-0000-000000000000}"/>
          </ac:spMkLst>
        </pc:spChg>
        <pc:spChg chg="del">
          <ac:chgData name="Trenny Mongar" userId="f3235382a4a7a8bc" providerId="LiveId" clId="{BDE79E58-CF9F-41CC-8448-05BBBD3001C6}" dt="2020-05-28T05:47:34.210" v="2362" actId="478"/>
          <ac:spMkLst>
            <pc:docMk/>
            <pc:sldMk cId="566914940" sldId="272"/>
            <ac:spMk id="754" creationId="{00000000-0000-0000-0000-000000000000}"/>
          </ac:spMkLst>
        </pc:spChg>
        <pc:spChg chg="del">
          <ac:chgData name="Trenny Mongar" userId="f3235382a4a7a8bc" providerId="LiveId" clId="{BDE79E58-CF9F-41CC-8448-05BBBD3001C6}" dt="2020-05-28T05:47:34.210" v="2362" actId="478"/>
          <ac:spMkLst>
            <pc:docMk/>
            <pc:sldMk cId="566914940" sldId="272"/>
            <ac:spMk id="755" creationId="{00000000-0000-0000-0000-000000000000}"/>
          </ac:spMkLst>
        </pc:spChg>
        <pc:spChg chg="del">
          <ac:chgData name="Trenny Mongar" userId="f3235382a4a7a8bc" providerId="LiveId" clId="{BDE79E58-CF9F-41CC-8448-05BBBD3001C6}" dt="2020-05-28T05:47:34.210" v="2362" actId="478"/>
          <ac:spMkLst>
            <pc:docMk/>
            <pc:sldMk cId="566914940" sldId="272"/>
            <ac:spMk id="756" creationId="{00000000-0000-0000-0000-000000000000}"/>
          </ac:spMkLst>
        </pc:spChg>
        <pc:spChg chg="del">
          <ac:chgData name="Trenny Mongar" userId="f3235382a4a7a8bc" providerId="LiveId" clId="{BDE79E58-CF9F-41CC-8448-05BBBD3001C6}" dt="2020-05-28T05:47:34.210" v="2362" actId="478"/>
          <ac:spMkLst>
            <pc:docMk/>
            <pc:sldMk cId="566914940" sldId="272"/>
            <ac:spMk id="757" creationId="{00000000-0000-0000-0000-000000000000}"/>
          </ac:spMkLst>
        </pc:spChg>
        <pc:spChg chg="del">
          <ac:chgData name="Trenny Mongar" userId="f3235382a4a7a8bc" providerId="LiveId" clId="{BDE79E58-CF9F-41CC-8448-05BBBD3001C6}" dt="2020-05-28T05:47:34.210" v="2362" actId="478"/>
          <ac:spMkLst>
            <pc:docMk/>
            <pc:sldMk cId="566914940" sldId="272"/>
            <ac:spMk id="758" creationId="{00000000-0000-0000-0000-000000000000}"/>
          </ac:spMkLst>
        </pc:spChg>
        <pc:spChg chg="del">
          <ac:chgData name="Trenny Mongar" userId="f3235382a4a7a8bc" providerId="LiveId" clId="{BDE79E58-CF9F-41CC-8448-05BBBD3001C6}" dt="2020-05-28T05:47:32.312" v="2361" actId="478"/>
          <ac:spMkLst>
            <pc:docMk/>
            <pc:sldMk cId="566914940" sldId="272"/>
            <ac:spMk id="759" creationId="{00000000-0000-0000-0000-000000000000}"/>
          </ac:spMkLst>
        </pc:spChg>
        <pc:spChg chg="del">
          <ac:chgData name="Trenny Mongar" userId="f3235382a4a7a8bc" providerId="LiveId" clId="{BDE79E58-CF9F-41CC-8448-05BBBD3001C6}" dt="2020-05-28T05:47:32.312" v="2361" actId="478"/>
          <ac:spMkLst>
            <pc:docMk/>
            <pc:sldMk cId="566914940" sldId="272"/>
            <ac:spMk id="760" creationId="{00000000-0000-0000-0000-000000000000}"/>
          </ac:spMkLst>
        </pc:spChg>
        <pc:spChg chg="del">
          <ac:chgData name="Trenny Mongar" userId="f3235382a4a7a8bc" providerId="LiveId" clId="{BDE79E58-CF9F-41CC-8448-05BBBD3001C6}" dt="2020-05-28T05:47:32.312" v="2361" actId="478"/>
          <ac:spMkLst>
            <pc:docMk/>
            <pc:sldMk cId="566914940" sldId="272"/>
            <ac:spMk id="761" creationId="{00000000-0000-0000-0000-000000000000}"/>
          </ac:spMkLst>
        </pc:spChg>
        <pc:spChg chg="del">
          <ac:chgData name="Trenny Mongar" userId="f3235382a4a7a8bc" providerId="LiveId" clId="{BDE79E58-CF9F-41CC-8448-05BBBD3001C6}" dt="2020-05-28T05:47:32.312" v="2361" actId="478"/>
          <ac:spMkLst>
            <pc:docMk/>
            <pc:sldMk cId="566914940" sldId="272"/>
            <ac:spMk id="762" creationId="{00000000-0000-0000-0000-000000000000}"/>
          </ac:spMkLst>
        </pc:spChg>
        <pc:spChg chg="del">
          <ac:chgData name="Trenny Mongar" userId="f3235382a4a7a8bc" providerId="LiveId" clId="{BDE79E58-CF9F-41CC-8448-05BBBD3001C6}" dt="2020-05-28T05:47:32.312" v="2361" actId="478"/>
          <ac:spMkLst>
            <pc:docMk/>
            <pc:sldMk cId="566914940" sldId="272"/>
            <ac:spMk id="763" creationId="{00000000-0000-0000-0000-000000000000}"/>
          </ac:spMkLst>
        </pc:spChg>
        <pc:spChg chg="del">
          <ac:chgData name="Trenny Mongar" userId="f3235382a4a7a8bc" providerId="LiveId" clId="{BDE79E58-CF9F-41CC-8448-05BBBD3001C6}" dt="2020-05-28T05:47:32.312" v="2361" actId="478"/>
          <ac:spMkLst>
            <pc:docMk/>
            <pc:sldMk cId="566914940" sldId="272"/>
            <ac:spMk id="764" creationId="{00000000-0000-0000-0000-000000000000}"/>
          </ac:spMkLst>
        </pc:spChg>
        <pc:spChg chg="del">
          <ac:chgData name="Trenny Mongar" userId="f3235382a4a7a8bc" providerId="LiveId" clId="{BDE79E58-CF9F-41CC-8448-05BBBD3001C6}" dt="2020-05-28T05:47:32.312" v="2361" actId="478"/>
          <ac:spMkLst>
            <pc:docMk/>
            <pc:sldMk cId="566914940" sldId="272"/>
            <ac:spMk id="765" creationId="{00000000-0000-0000-0000-000000000000}"/>
          </ac:spMkLst>
        </pc:spChg>
        <pc:spChg chg="del">
          <ac:chgData name="Trenny Mongar" userId="f3235382a4a7a8bc" providerId="LiveId" clId="{BDE79E58-CF9F-41CC-8448-05BBBD3001C6}" dt="2020-05-28T05:47:32.312" v="2361" actId="478"/>
          <ac:spMkLst>
            <pc:docMk/>
            <pc:sldMk cId="566914940" sldId="272"/>
            <ac:spMk id="766" creationId="{00000000-0000-0000-0000-000000000000}"/>
          </ac:spMkLst>
        </pc:spChg>
        <pc:spChg chg="del">
          <ac:chgData name="Trenny Mongar" userId="f3235382a4a7a8bc" providerId="LiveId" clId="{BDE79E58-CF9F-41CC-8448-05BBBD3001C6}" dt="2020-05-28T05:47:32.312" v="2361" actId="478"/>
          <ac:spMkLst>
            <pc:docMk/>
            <pc:sldMk cId="566914940" sldId="272"/>
            <ac:spMk id="767" creationId="{00000000-0000-0000-0000-000000000000}"/>
          </ac:spMkLst>
        </pc:spChg>
        <pc:spChg chg="del">
          <ac:chgData name="Trenny Mongar" userId="f3235382a4a7a8bc" providerId="LiveId" clId="{BDE79E58-CF9F-41CC-8448-05BBBD3001C6}" dt="2020-05-28T05:47:32.312" v="2361" actId="478"/>
          <ac:spMkLst>
            <pc:docMk/>
            <pc:sldMk cId="566914940" sldId="272"/>
            <ac:spMk id="768" creationId="{00000000-0000-0000-0000-000000000000}"/>
          </ac:spMkLst>
        </pc:spChg>
        <pc:spChg chg="del">
          <ac:chgData name="Trenny Mongar" userId="f3235382a4a7a8bc" providerId="LiveId" clId="{BDE79E58-CF9F-41CC-8448-05BBBD3001C6}" dt="2020-05-28T05:47:32.312" v="2361" actId="478"/>
          <ac:spMkLst>
            <pc:docMk/>
            <pc:sldMk cId="566914940" sldId="272"/>
            <ac:spMk id="769" creationId="{00000000-0000-0000-0000-000000000000}"/>
          </ac:spMkLst>
        </pc:spChg>
        <pc:spChg chg="del">
          <ac:chgData name="Trenny Mongar" userId="f3235382a4a7a8bc" providerId="LiveId" clId="{BDE79E58-CF9F-41CC-8448-05BBBD3001C6}" dt="2020-05-28T05:47:32.312" v="2361" actId="478"/>
          <ac:spMkLst>
            <pc:docMk/>
            <pc:sldMk cId="566914940" sldId="272"/>
            <ac:spMk id="770" creationId="{00000000-0000-0000-0000-000000000000}"/>
          </ac:spMkLst>
        </pc:spChg>
        <pc:spChg chg="del">
          <ac:chgData name="Trenny Mongar" userId="f3235382a4a7a8bc" providerId="LiveId" clId="{BDE79E58-CF9F-41CC-8448-05BBBD3001C6}" dt="2020-05-28T05:47:32.312" v="2361" actId="478"/>
          <ac:spMkLst>
            <pc:docMk/>
            <pc:sldMk cId="566914940" sldId="272"/>
            <ac:spMk id="771" creationId="{00000000-0000-0000-0000-000000000000}"/>
          </ac:spMkLst>
        </pc:spChg>
        <pc:spChg chg="del">
          <ac:chgData name="Trenny Mongar" userId="f3235382a4a7a8bc" providerId="LiveId" clId="{BDE79E58-CF9F-41CC-8448-05BBBD3001C6}" dt="2020-05-28T05:47:32.312" v="2361" actId="478"/>
          <ac:spMkLst>
            <pc:docMk/>
            <pc:sldMk cId="566914940" sldId="272"/>
            <ac:spMk id="772" creationId="{00000000-0000-0000-0000-000000000000}"/>
          </ac:spMkLst>
        </pc:spChg>
        <pc:spChg chg="del">
          <ac:chgData name="Trenny Mongar" userId="f3235382a4a7a8bc" providerId="LiveId" clId="{BDE79E58-CF9F-41CC-8448-05BBBD3001C6}" dt="2020-05-28T05:47:32.312" v="2361" actId="478"/>
          <ac:spMkLst>
            <pc:docMk/>
            <pc:sldMk cId="566914940" sldId="272"/>
            <ac:spMk id="773" creationId="{00000000-0000-0000-0000-000000000000}"/>
          </ac:spMkLst>
        </pc:spChg>
        <pc:spChg chg="del">
          <ac:chgData name="Trenny Mongar" userId="f3235382a4a7a8bc" providerId="LiveId" clId="{BDE79E58-CF9F-41CC-8448-05BBBD3001C6}" dt="2020-05-28T05:47:32.312" v="2361" actId="478"/>
          <ac:spMkLst>
            <pc:docMk/>
            <pc:sldMk cId="566914940" sldId="272"/>
            <ac:spMk id="774" creationId="{00000000-0000-0000-0000-000000000000}"/>
          </ac:spMkLst>
        </pc:spChg>
        <pc:spChg chg="del">
          <ac:chgData name="Trenny Mongar" userId="f3235382a4a7a8bc" providerId="LiveId" clId="{BDE79E58-CF9F-41CC-8448-05BBBD3001C6}" dt="2020-05-28T05:47:34.210" v="2362" actId="478"/>
          <ac:spMkLst>
            <pc:docMk/>
            <pc:sldMk cId="566914940" sldId="272"/>
            <ac:spMk id="775" creationId="{00000000-0000-0000-0000-000000000000}"/>
          </ac:spMkLst>
        </pc:spChg>
        <pc:spChg chg="del">
          <ac:chgData name="Trenny Mongar" userId="f3235382a4a7a8bc" providerId="LiveId" clId="{BDE79E58-CF9F-41CC-8448-05BBBD3001C6}" dt="2020-05-28T05:47:32.312" v="2361" actId="478"/>
          <ac:spMkLst>
            <pc:docMk/>
            <pc:sldMk cId="566914940" sldId="272"/>
            <ac:spMk id="776" creationId="{00000000-0000-0000-0000-000000000000}"/>
          </ac:spMkLst>
        </pc:spChg>
        <pc:spChg chg="del">
          <ac:chgData name="Trenny Mongar" userId="f3235382a4a7a8bc" providerId="LiveId" clId="{BDE79E58-CF9F-41CC-8448-05BBBD3001C6}" dt="2020-05-28T05:47:34.210" v="2362" actId="478"/>
          <ac:spMkLst>
            <pc:docMk/>
            <pc:sldMk cId="566914940" sldId="272"/>
            <ac:spMk id="777" creationId="{00000000-0000-0000-0000-000000000000}"/>
          </ac:spMkLst>
        </pc:spChg>
        <pc:spChg chg="del">
          <ac:chgData name="Trenny Mongar" userId="f3235382a4a7a8bc" providerId="LiveId" clId="{BDE79E58-CF9F-41CC-8448-05BBBD3001C6}" dt="2020-05-28T05:47:32.312" v="2361" actId="478"/>
          <ac:spMkLst>
            <pc:docMk/>
            <pc:sldMk cId="566914940" sldId="272"/>
            <ac:spMk id="778" creationId="{00000000-0000-0000-0000-000000000000}"/>
          </ac:spMkLst>
        </pc:spChg>
        <pc:spChg chg="del">
          <ac:chgData name="Trenny Mongar" userId="f3235382a4a7a8bc" providerId="LiveId" clId="{BDE79E58-CF9F-41CC-8448-05BBBD3001C6}" dt="2020-05-28T05:47:32.312" v="2361" actId="478"/>
          <ac:spMkLst>
            <pc:docMk/>
            <pc:sldMk cId="566914940" sldId="272"/>
            <ac:spMk id="779" creationId="{00000000-0000-0000-0000-000000000000}"/>
          </ac:spMkLst>
        </pc:spChg>
        <pc:spChg chg="del">
          <ac:chgData name="Trenny Mongar" userId="f3235382a4a7a8bc" providerId="LiveId" clId="{BDE79E58-CF9F-41CC-8448-05BBBD3001C6}" dt="2020-05-28T05:47:32.312" v="2361" actId="478"/>
          <ac:spMkLst>
            <pc:docMk/>
            <pc:sldMk cId="566914940" sldId="272"/>
            <ac:spMk id="780" creationId="{00000000-0000-0000-0000-000000000000}"/>
          </ac:spMkLst>
        </pc:spChg>
        <pc:spChg chg="del">
          <ac:chgData name="Trenny Mongar" userId="f3235382a4a7a8bc" providerId="LiveId" clId="{BDE79E58-CF9F-41CC-8448-05BBBD3001C6}" dt="2020-05-28T05:47:32.312" v="2361" actId="478"/>
          <ac:spMkLst>
            <pc:docMk/>
            <pc:sldMk cId="566914940" sldId="272"/>
            <ac:spMk id="781" creationId="{00000000-0000-0000-0000-000000000000}"/>
          </ac:spMkLst>
        </pc:spChg>
        <pc:spChg chg="del">
          <ac:chgData name="Trenny Mongar" userId="f3235382a4a7a8bc" providerId="LiveId" clId="{BDE79E58-CF9F-41CC-8448-05BBBD3001C6}" dt="2020-05-28T05:47:32.312" v="2361" actId="478"/>
          <ac:spMkLst>
            <pc:docMk/>
            <pc:sldMk cId="566914940" sldId="272"/>
            <ac:spMk id="782" creationId="{00000000-0000-0000-0000-000000000000}"/>
          </ac:spMkLst>
        </pc:spChg>
        <pc:spChg chg="del">
          <ac:chgData name="Trenny Mongar" userId="f3235382a4a7a8bc" providerId="LiveId" clId="{BDE79E58-CF9F-41CC-8448-05BBBD3001C6}" dt="2020-05-28T05:47:32.312" v="2361" actId="478"/>
          <ac:spMkLst>
            <pc:docMk/>
            <pc:sldMk cId="566914940" sldId="272"/>
            <ac:spMk id="783" creationId="{00000000-0000-0000-0000-000000000000}"/>
          </ac:spMkLst>
        </pc:spChg>
        <pc:spChg chg="del">
          <ac:chgData name="Trenny Mongar" userId="f3235382a4a7a8bc" providerId="LiveId" clId="{BDE79E58-CF9F-41CC-8448-05BBBD3001C6}" dt="2020-05-28T05:47:32.312" v="2361" actId="478"/>
          <ac:spMkLst>
            <pc:docMk/>
            <pc:sldMk cId="566914940" sldId="272"/>
            <ac:spMk id="784" creationId="{00000000-0000-0000-0000-000000000000}"/>
          </ac:spMkLst>
        </pc:spChg>
        <pc:spChg chg="del">
          <ac:chgData name="Trenny Mongar" userId="f3235382a4a7a8bc" providerId="LiveId" clId="{BDE79E58-CF9F-41CC-8448-05BBBD3001C6}" dt="2020-05-28T05:47:32.312" v="2361" actId="478"/>
          <ac:spMkLst>
            <pc:docMk/>
            <pc:sldMk cId="566914940" sldId="272"/>
            <ac:spMk id="785" creationId="{00000000-0000-0000-0000-000000000000}"/>
          </ac:spMkLst>
        </pc:spChg>
        <pc:spChg chg="del">
          <ac:chgData name="Trenny Mongar" userId="f3235382a4a7a8bc" providerId="LiveId" clId="{BDE79E58-CF9F-41CC-8448-05BBBD3001C6}" dt="2020-05-28T05:47:32.312" v="2361" actId="478"/>
          <ac:spMkLst>
            <pc:docMk/>
            <pc:sldMk cId="566914940" sldId="272"/>
            <ac:spMk id="786" creationId="{00000000-0000-0000-0000-000000000000}"/>
          </ac:spMkLst>
        </pc:spChg>
        <pc:spChg chg="del">
          <ac:chgData name="Trenny Mongar" userId="f3235382a4a7a8bc" providerId="LiveId" clId="{BDE79E58-CF9F-41CC-8448-05BBBD3001C6}" dt="2020-05-28T05:47:32.312" v="2361" actId="478"/>
          <ac:spMkLst>
            <pc:docMk/>
            <pc:sldMk cId="566914940" sldId="272"/>
            <ac:spMk id="787" creationId="{00000000-0000-0000-0000-000000000000}"/>
          </ac:spMkLst>
        </pc:spChg>
        <pc:spChg chg="del">
          <ac:chgData name="Trenny Mongar" userId="f3235382a4a7a8bc" providerId="LiveId" clId="{BDE79E58-CF9F-41CC-8448-05BBBD3001C6}" dt="2020-05-28T05:47:32.312" v="2361" actId="478"/>
          <ac:spMkLst>
            <pc:docMk/>
            <pc:sldMk cId="566914940" sldId="272"/>
            <ac:spMk id="788" creationId="{00000000-0000-0000-0000-000000000000}"/>
          </ac:spMkLst>
        </pc:spChg>
        <pc:spChg chg="del">
          <ac:chgData name="Trenny Mongar" userId="f3235382a4a7a8bc" providerId="LiveId" clId="{BDE79E58-CF9F-41CC-8448-05BBBD3001C6}" dt="2020-05-28T05:47:32.312" v="2361" actId="478"/>
          <ac:spMkLst>
            <pc:docMk/>
            <pc:sldMk cId="566914940" sldId="272"/>
            <ac:spMk id="789" creationId="{00000000-0000-0000-0000-000000000000}"/>
          </ac:spMkLst>
        </pc:spChg>
        <pc:spChg chg="del">
          <ac:chgData name="Trenny Mongar" userId="f3235382a4a7a8bc" providerId="LiveId" clId="{BDE79E58-CF9F-41CC-8448-05BBBD3001C6}" dt="2020-05-28T05:47:32.312" v="2361" actId="478"/>
          <ac:spMkLst>
            <pc:docMk/>
            <pc:sldMk cId="566914940" sldId="272"/>
            <ac:spMk id="790" creationId="{00000000-0000-0000-0000-000000000000}"/>
          </ac:spMkLst>
        </pc:spChg>
        <pc:spChg chg="del">
          <ac:chgData name="Trenny Mongar" userId="f3235382a4a7a8bc" providerId="LiveId" clId="{BDE79E58-CF9F-41CC-8448-05BBBD3001C6}" dt="2020-05-28T05:47:32.312" v="2361" actId="478"/>
          <ac:spMkLst>
            <pc:docMk/>
            <pc:sldMk cId="566914940" sldId="272"/>
            <ac:spMk id="791" creationId="{00000000-0000-0000-0000-000000000000}"/>
          </ac:spMkLst>
        </pc:spChg>
        <pc:spChg chg="del">
          <ac:chgData name="Trenny Mongar" userId="f3235382a4a7a8bc" providerId="LiveId" clId="{BDE79E58-CF9F-41CC-8448-05BBBD3001C6}" dt="2020-05-28T05:47:32.312" v="2361" actId="478"/>
          <ac:spMkLst>
            <pc:docMk/>
            <pc:sldMk cId="566914940" sldId="272"/>
            <ac:spMk id="792" creationId="{00000000-0000-0000-0000-000000000000}"/>
          </ac:spMkLst>
        </pc:spChg>
        <pc:spChg chg="del">
          <ac:chgData name="Trenny Mongar" userId="f3235382a4a7a8bc" providerId="LiveId" clId="{BDE79E58-CF9F-41CC-8448-05BBBD3001C6}" dt="2020-05-28T05:47:32.312" v="2361" actId="478"/>
          <ac:spMkLst>
            <pc:docMk/>
            <pc:sldMk cId="566914940" sldId="272"/>
            <ac:spMk id="793" creationId="{00000000-0000-0000-0000-000000000000}"/>
          </ac:spMkLst>
        </pc:spChg>
        <pc:spChg chg="del">
          <ac:chgData name="Trenny Mongar" userId="f3235382a4a7a8bc" providerId="LiveId" clId="{BDE79E58-CF9F-41CC-8448-05BBBD3001C6}" dt="2020-05-28T05:47:32.312" v="2361" actId="478"/>
          <ac:spMkLst>
            <pc:docMk/>
            <pc:sldMk cId="566914940" sldId="272"/>
            <ac:spMk id="794" creationId="{00000000-0000-0000-0000-000000000000}"/>
          </ac:spMkLst>
        </pc:spChg>
        <pc:spChg chg="del">
          <ac:chgData name="Trenny Mongar" userId="f3235382a4a7a8bc" providerId="LiveId" clId="{BDE79E58-CF9F-41CC-8448-05BBBD3001C6}" dt="2020-05-28T05:47:32.312" v="2361" actId="478"/>
          <ac:spMkLst>
            <pc:docMk/>
            <pc:sldMk cId="566914940" sldId="272"/>
            <ac:spMk id="795" creationId="{00000000-0000-0000-0000-000000000000}"/>
          </ac:spMkLst>
        </pc:spChg>
        <pc:spChg chg="del">
          <ac:chgData name="Trenny Mongar" userId="f3235382a4a7a8bc" providerId="LiveId" clId="{BDE79E58-CF9F-41CC-8448-05BBBD3001C6}" dt="2020-05-28T05:47:32.312" v="2361" actId="478"/>
          <ac:spMkLst>
            <pc:docMk/>
            <pc:sldMk cId="566914940" sldId="272"/>
            <ac:spMk id="796" creationId="{00000000-0000-0000-0000-000000000000}"/>
          </ac:spMkLst>
        </pc:spChg>
        <pc:spChg chg="del">
          <ac:chgData name="Trenny Mongar" userId="f3235382a4a7a8bc" providerId="LiveId" clId="{BDE79E58-CF9F-41CC-8448-05BBBD3001C6}" dt="2020-05-28T05:47:32.312" v="2361" actId="478"/>
          <ac:spMkLst>
            <pc:docMk/>
            <pc:sldMk cId="566914940" sldId="272"/>
            <ac:spMk id="797" creationId="{00000000-0000-0000-0000-000000000000}"/>
          </ac:spMkLst>
        </pc:spChg>
        <pc:spChg chg="del">
          <ac:chgData name="Trenny Mongar" userId="f3235382a4a7a8bc" providerId="LiveId" clId="{BDE79E58-CF9F-41CC-8448-05BBBD3001C6}" dt="2020-05-28T05:47:32.312" v="2361" actId="478"/>
          <ac:spMkLst>
            <pc:docMk/>
            <pc:sldMk cId="566914940" sldId="272"/>
            <ac:spMk id="798" creationId="{00000000-0000-0000-0000-000000000000}"/>
          </ac:spMkLst>
        </pc:spChg>
        <pc:spChg chg="del">
          <ac:chgData name="Trenny Mongar" userId="f3235382a4a7a8bc" providerId="LiveId" clId="{BDE79E58-CF9F-41CC-8448-05BBBD3001C6}" dt="2020-05-28T05:47:32.312" v="2361" actId="478"/>
          <ac:spMkLst>
            <pc:docMk/>
            <pc:sldMk cId="566914940" sldId="272"/>
            <ac:spMk id="799" creationId="{00000000-0000-0000-0000-000000000000}"/>
          </ac:spMkLst>
        </pc:spChg>
        <pc:spChg chg="del">
          <ac:chgData name="Trenny Mongar" userId="f3235382a4a7a8bc" providerId="LiveId" clId="{BDE79E58-CF9F-41CC-8448-05BBBD3001C6}" dt="2020-05-28T05:47:32.312" v="2361" actId="478"/>
          <ac:spMkLst>
            <pc:docMk/>
            <pc:sldMk cId="566914940" sldId="272"/>
            <ac:spMk id="800" creationId="{00000000-0000-0000-0000-000000000000}"/>
          </ac:spMkLst>
        </pc:spChg>
        <pc:spChg chg="del">
          <ac:chgData name="Trenny Mongar" userId="f3235382a4a7a8bc" providerId="LiveId" clId="{BDE79E58-CF9F-41CC-8448-05BBBD3001C6}" dt="2020-05-28T05:47:32.312" v="2361" actId="478"/>
          <ac:spMkLst>
            <pc:docMk/>
            <pc:sldMk cId="566914940" sldId="272"/>
            <ac:spMk id="801" creationId="{00000000-0000-0000-0000-000000000000}"/>
          </ac:spMkLst>
        </pc:spChg>
        <pc:spChg chg="del">
          <ac:chgData name="Trenny Mongar" userId="f3235382a4a7a8bc" providerId="LiveId" clId="{BDE79E58-CF9F-41CC-8448-05BBBD3001C6}" dt="2020-05-28T05:47:32.312" v="2361" actId="478"/>
          <ac:spMkLst>
            <pc:docMk/>
            <pc:sldMk cId="566914940" sldId="272"/>
            <ac:spMk id="802" creationId="{00000000-0000-0000-0000-000000000000}"/>
          </ac:spMkLst>
        </pc:spChg>
        <pc:spChg chg="del">
          <ac:chgData name="Trenny Mongar" userId="f3235382a4a7a8bc" providerId="LiveId" clId="{BDE79E58-CF9F-41CC-8448-05BBBD3001C6}" dt="2020-05-28T05:47:32.312" v="2361" actId="478"/>
          <ac:spMkLst>
            <pc:docMk/>
            <pc:sldMk cId="566914940" sldId="272"/>
            <ac:spMk id="803" creationId="{00000000-0000-0000-0000-000000000000}"/>
          </ac:spMkLst>
        </pc:spChg>
        <pc:spChg chg="del">
          <ac:chgData name="Trenny Mongar" userId="f3235382a4a7a8bc" providerId="LiveId" clId="{BDE79E58-CF9F-41CC-8448-05BBBD3001C6}" dt="2020-05-28T05:47:32.312" v="2361" actId="478"/>
          <ac:spMkLst>
            <pc:docMk/>
            <pc:sldMk cId="566914940" sldId="272"/>
            <ac:spMk id="804" creationId="{00000000-0000-0000-0000-000000000000}"/>
          </ac:spMkLst>
        </pc:spChg>
        <pc:spChg chg="del">
          <ac:chgData name="Trenny Mongar" userId="f3235382a4a7a8bc" providerId="LiveId" clId="{BDE79E58-CF9F-41CC-8448-05BBBD3001C6}" dt="2020-05-28T05:47:32.312" v="2361" actId="478"/>
          <ac:spMkLst>
            <pc:docMk/>
            <pc:sldMk cId="566914940" sldId="272"/>
            <ac:spMk id="805" creationId="{00000000-0000-0000-0000-000000000000}"/>
          </ac:spMkLst>
        </pc:spChg>
        <pc:spChg chg="del">
          <ac:chgData name="Trenny Mongar" userId="f3235382a4a7a8bc" providerId="LiveId" clId="{BDE79E58-CF9F-41CC-8448-05BBBD3001C6}" dt="2020-05-28T05:47:34.210" v="2362" actId="478"/>
          <ac:spMkLst>
            <pc:docMk/>
            <pc:sldMk cId="566914940" sldId="272"/>
            <ac:spMk id="806" creationId="{00000000-0000-0000-0000-000000000000}"/>
          </ac:spMkLst>
        </pc:spChg>
        <pc:spChg chg="del">
          <ac:chgData name="Trenny Mongar" userId="f3235382a4a7a8bc" providerId="LiveId" clId="{BDE79E58-CF9F-41CC-8448-05BBBD3001C6}" dt="2020-05-28T05:47:34.210" v="2362" actId="478"/>
          <ac:spMkLst>
            <pc:docMk/>
            <pc:sldMk cId="566914940" sldId="272"/>
            <ac:spMk id="807" creationId="{00000000-0000-0000-0000-000000000000}"/>
          </ac:spMkLst>
        </pc:spChg>
        <pc:spChg chg="del">
          <ac:chgData name="Trenny Mongar" userId="f3235382a4a7a8bc" providerId="LiveId" clId="{BDE79E58-CF9F-41CC-8448-05BBBD3001C6}" dt="2020-05-28T05:47:32.312" v="2361" actId="478"/>
          <ac:spMkLst>
            <pc:docMk/>
            <pc:sldMk cId="566914940" sldId="272"/>
            <ac:spMk id="808" creationId="{00000000-0000-0000-0000-000000000000}"/>
          </ac:spMkLst>
        </pc:spChg>
        <pc:spChg chg="del">
          <ac:chgData name="Trenny Mongar" userId="f3235382a4a7a8bc" providerId="LiveId" clId="{BDE79E58-CF9F-41CC-8448-05BBBD3001C6}" dt="2020-05-28T05:47:32.312" v="2361" actId="478"/>
          <ac:spMkLst>
            <pc:docMk/>
            <pc:sldMk cId="566914940" sldId="272"/>
            <ac:spMk id="809" creationId="{00000000-0000-0000-0000-000000000000}"/>
          </ac:spMkLst>
        </pc:spChg>
        <pc:spChg chg="del">
          <ac:chgData name="Trenny Mongar" userId="f3235382a4a7a8bc" providerId="LiveId" clId="{BDE79E58-CF9F-41CC-8448-05BBBD3001C6}" dt="2020-05-28T05:47:32.312" v="2361" actId="478"/>
          <ac:spMkLst>
            <pc:docMk/>
            <pc:sldMk cId="566914940" sldId="272"/>
            <ac:spMk id="810" creationId="{00000000-0000-0000-0000-000000000000}"/>
          </ac:spMkLst>
        </pc:spChg>
        <pc:spChg chg="del">
          <ac:chgData name="Trenny Mongar" userId="f3235382a4a7a8bc" providerId="LiveId" clId="{BDE79E58-CF9F-41CC-8448-05BBBD3001C6}" dt="2020-05-28T05:47:32.312" v="2361" actId="478"/>
          <ac:spMkLst>
            <pc:docMk/>
            <pc:sldMk cId="566914940" sldId="272"/>
            <ac:spMk id="811" creationId="{00000000-0000-0000-0000-000000000000}"/>
          </ac:spMkLst>
        </pc:spChg>
        <pc:spChg chg="del">
          <ac:chgData name="Trenny Mongar" userId="f3235382a4a7a8bc" providerId="LiveId" clId="{BDE79E58-CF9F-41CC-8448-05BBBD3001C6}" dt="2020-05-28T05:47:32.312" v="2361" actId="478"/>
          <ac:spMkLst>
            <pc:docMk/>
            <pc:sldMk cId="566914940" sldId="272"/>
            <ac:spMk id="812" creationId="{00000000-0000-0000-0000-000000000000}"/>
          </ac:spMkLst>
        </pc:spChg>
        <pc:spChg chg="del">
          <ac:chgData name="Trenny Mongar" userId="f3235382a4a7a8bc" providerId="LiveId" clId="{BDE79E58-CF9F-41CC-8448-05BBBD3001C6}" dt="2020-05-28T05:47:32.312" v="2361" actId="478"/>
          <ac:spMkLst>
            <pc:docMk/>
            <pc:sldMk cId="566914940" sldId="272"/>
            <ac:spMk id="813" creationId="{00000000-0000-0000-0000-000000000000}"/>
          </ac:spMkLst>
        </pc:spChg>
        <pc:spChg chg="del">
          <ac:chgData name="Trenny Mongar" userId="f3235382a4a7a8bc" providerId="LiveId" clId="{BDE79E58-CF9F-41CC-8448-05BBBD3001C6}" dt="2020-05-28T05:47:34.210" v="2362" actId="478"/>
          <ac:spMkLst>
            <pc:docMk/>
            <pc:sldMk cId="566914940" sldId="272"/>
            <ac:spMk id="814" creationId="{00000000-0000-0000-0000-000000000000}"/>
          </ac:spMkLst>
        </pc:spChg>
        <pc:spChg chg="del">
          <ac:chgData name="Trenny Mongar" userId="f3235382a4a7a8bc" providerId="LiveId" clId="{BDE79E58-CF9F-41CC-8448-05BBBD3001C6}" dt="2020-05-28T05:47:34.210" v="2362" actId="478"/>
          <ac:spMkLst>
            <pc:docMk/>
            <pc:sldMk cId="566914940" sldId="272"/>
            <ac:spMk id="815" creationId="{00000000-0000-0000-0000-000000000000}"/>
          </ac:spMkLst>
        </pc:spChg>
        <pc:spChg chg="del">
          <ac:chgData name="Trenny Mongar" userId="f3235382a4a7a8bc" providerId="LiveId" clId="{BDE79E58-CF9F-41CC-8448-05BBBD3001C6}" dt="2020-05-28T05:47:34.210" v="2362" actId="478"/>
          <ac:spMkLst>
            <pc:docMk/>
            <pc:sldMk cId="566914940" sldId="272"/>
            <ac:spMk id="816" creationId="{00000000-0000-0000-0000-000000000000}"/>
          </ac:spMkLst>
        </pc:spChg>
        <pc:spChg chg="del">
          <ac:chgData name="Trenny Mongar" userId="f3235382a4a7a8bc" providerId="LiveId" clId="{BDE79E58-CF9F-41CC-8448-05BBBD3001C6}" dt="2020-05-28T05:47:34.210" v="2362" actId="478"/>
          <ac:spMkLst>
            <pc:docMk/>
            <pc:sldMk cId="566914940" sldId="272"/>
            <ac:spMk id="817" creationId="{00000000-0000-0000-0000-000000000000}"/>
          </ac:spMkLst>
        </pc:spChg>
        <pc:spChg chg="del">
          <ac:chgData name="Trenny Mongar" userId="f3235382a4a7a8bc" providerId="LiveId" clId="{BDE79E58-CF9F-41CC-8448-05BBBD3001C6}" dt="2020-05-28T05:47:34.210" v="2362" actId="478"/>
          <ac:spMkLst>
            <pc:docMk/>
            <pc:sldMk cId="566914940" sldId="272"/>
            <ac:spMk id="818" creationId="{00000000-0000-0000-0000-000000000000}"/>
          </ac:spMkLst>
        </pc:spChg>
        <pc:spChg chg="del">
          <ac:chgData name="Trenny Mongar" userId="f3235382a4a7a8bc" providerId="LiveId" clId="{BDE79E58-CF9F-41CC-8448-05BBBD3001C6}" dt="2020-05-28T05:47:34.210" v="2362" actId="478"/>
          <ac:spMkLst>
            <pc:docMk/>
            <pc:sldMk cId="566914940" sldId="272"/>
            <ac:spMk id="819" creationId="{00000000-0000-0000-0000-000000000000}"/>
          </ac:spMkLst>
        </pc:spChg>
        <pc:spChg chg="del">
          <ac:chgData name="Trenny Mongar" userId="f3235382a4a7a8bc" providerId="LiveId" clId="{BDE79E58-CF9F-41CC-8448-05BBBD3001C6}" dt="2020-05-28T05:47:34.210" v="2362" actId="478"/>
          <ac:spMkLst>
            <pc:docMk/>
            <pc:sldMk cId="566914940" sldId="272"/>
            <ac:spMk id="820" creationId="{00000000-0000-0000-0000-000000000000}"/>
          </ac:spMkLst>
        </pc:spChg>
        <pc:spChg chg="del">
          <ac:chgData name="Trenny Mongar" userId="f3235382a4a7a8bc" providerId="LiveId" clId="{BDE79E58-CF9F-41CC-8448-05BBBD3001C6}" dt="2020-05-28T05:47:34.210" v="2362" actId="478"/>
          <ac:spMkLst>
            <pc:docMk/>
            <pc:sldMk cId="566914940" sldId="272"/>
            <ac:spMk id="821" creationId="{00000000-0000-0000-0000-000000000000}"/>
          </ac:spMkLst>
        </pc:spChg>
        <pc:spChg chg="del">
          <ac:chgData name="Trenny Mongar" userId="f3235382a4a7a8bc" providerId="LiveId" clId="{BDE79E58-CF9F-41CC-8448-05BBBD3001C6}" dt="2020-05-28T05:47:34.210" v="2362" actId="478"/>
          <ac:spMkLst>
            <pc:docMk/>
            <pc:sldMk cId="566914940" sldId="272"/>
            <ac:spMk id="822" creationId="{00000000-0000-0000-0000-000000000000}"/>
          </ac:spMkLst>
        </pc:spChg>
        <pc:spChg chg="del">
          <ac:chgData name="Trenny Mongar" userId="f3235382a4a7a8bc" providerId="LiveId" clId="{BDE79E58-CF9F-41CC-8448-05BBBD3001C6}" dt="2020-05-28T05:47:34.210" v="2362" actId="478"/>
          <ac:spMkLst>
            <pc:docMk/>
            <pc:sldMk cId="566914940" sldId="272"/>
            <ac:spMk id="823" creationId="{00000000-0000-0000-0000-000000000000}"/>
          </ac:spMkLst>
        </pc:spChg>
        <pc:spChg chg="del">
          <ac:chgData name="Trenny Mongar" userId="f3235382a4a7a8bc" providerId="LiveId" clId="{BDE79E58-CF9F-41CC-8448-05BBBD3001C6}" dt="2020-05-28T05:47:34.210" v="2362" actId="478"/>
          <ac:spMkLst>
            <pc:docMk/>
            <pc:sldMk cId="566914940" sldId="272"/>
            <ac:spMk id="824" creationId="{00000000-0000-0000-0000-000000000000}"/>
          </ac:spMkLst>
        </pc:spChg>
        <pc:spChg chg="del">
          <ac:chgData name="Trenny Mongar" userId="f3235382a4a7a8bc" providerId="LiveId" clId="{BDE79E58-CF9F-41CC-8448-05BBBD3001C6}" dt="2020-05-28T05:47:34.210" v="2362" actId="478"/>
          <ac:spMkLst>
            <pc:docMk/>
            <pc:sldMk cId="566914940" sldId="272"/>
            <ac:spMk id="825" creationId="{00000000-0000-0000-0000-000000000000}"/>
          </ac:spMkLst>
        </pc:spChg>
        <pc:spChg chg="del">
          <ac:chgData name="Trenny Mongar" userId="f3235382a4a7a8bc" providerId="LiveId" clId="{BDE79E58-CF9F-41CC-8448-05BBBD3001C6}" dt="2020-05-28T05:47:34.210" v="2362" actId="478"/>
          <ac:spMkLst>
            <pc:docMk/>
            <pc:sldMk cId="566914940" sldId="272"/>
            <ac:spMk id="826" creationId="{00000000-0000-0000-0000-000000000000}"/>
          </ac:spMkLst>
        </pc:spChg>
        <pc:spChg chg="del">
          <ac:chgData name="Trenny Mongar" userId="f3235382a4a7a8bc" providerId="LiveId" clId="{BDE79E58-CF9F-41CC-8448-05BBBD3001C6}" dt="2020-05-28T05:47:34.210" v="2362" actId="478"/>
          <ac:spMkLst>
            <pc:docMk/>
            <pc:sldMk cId="566914940" sldId="272"/>
            <ac:spMk id="827" creationId="{00000000-0000-0000-0000-000000000000}"/>
          </ac:spMkLst>
        </pc:spChg>
        <pc:spChg chg="del">
          <ac:chgData name="Trenny Mongar" userId="f3235382a4a7a8bc" providerId="LiveId" clId="{BDE79E58-CF9F-41CC-8448-05BBBD3001C6}" dt="2020-05-28T05:47:34.210" v="2362" actId="478"/>
          <ac:spMkLst>
            <pc:docMk/>
            <pc:sldMk cId="566914940" sldId="272"/>
            <ac:spMk id="828" creationId="{00000000-0000-0000-0000-000000000000}"/>
          </ac:spMkLst>
        </pc:spChg>
        <pc:spChg chg="del">
          <ac:chgData name="Trenny Mongar" userId="f3235382a4a7a8bc" providerId="LiveId" clId="{BDE79E58-CF9F-41CC-8448-05BBBD3001C6}" dt="2020-05-28T05:47:32.312" v="2361" actId="478"/>
          <ac:spMkLst>
            <pc:docMk/>
            <pc:sldMk cId="566914940" sldId="272"/>
            <ac:spMk id="829" creationId="{00000000-0000-0000-0000-000000000000}"/>
          </ac:spMkLst>
        </pc:spChg>
        <pc:spChg chg="del">
          <ac:chgData name="Trenny Mongar" userId="f3235382a4a7a8bc" providerId="LiveId" clId="{BDE79E58-CF9F-41CC-8448-05BBBD3001C6}" dt="2020-05-28T05:47:32.312" v="2361" actId="478"/>
          <ac:spMkLst>
            <pc:docMk/>
            <pc:sldMk cId="566914940" sldId="272"/>
            <ac:spMk id="830" creationId="{00000000-0000-0000-0000-000000000000}"/>
          </ac:spMkLst>
        </pc:spChg>
        <pc:spChg chg="del">
          <ac:chgData name="Trenny Mongar" userId="f3235382a4a7a8bc" providerId="LiveId" clId="{BDE79E58-CF9F-41CC-8448-05BBBD3001C6}" dt="2020-05-28T05:47:32.312" v="2361" actId="478"/>
          <ac:spMkLst>
            <pc:docMk/>
            <pc:sldMk cId="566914940" sldId="272"/>
            <ac:spMk id="831" creationId="{00000000-0000-0000-0000-000000000000}"/>
          </ac:spMkLst>
        </pc:spChg>
        <pc:spChg chg="del">
          <ac:chgData name="Trenny Mongar" userId="f3235382a4a7a8bc" providerId="LiveId" clId="{BDE79E58-CF9F-41CC-8448-05BBBD3001C6}" dt="2020-05-28T05:47:32.312" v="2361" actId="478"/>
          <ac:spMkLst>
            <pc:docMk/>
            <pc:sldMk cId="566914940" sldId="272"/>
            <ac:spMk id="832" creationId="{00000000-0000-0000-0000-000000000000}"/>
          </ac:spMkLst>
        </pc:spChg>
        <pc:spChg chg="del">
          <ac:chgData name="Trenny Mongar" userId="f3235382a4a7a8bc" providerId="LiveId" clId="{BDE79E58-CF9F-41CC-8448-05BBBD3001C6}" dt="2020-05-28T05:47:32.312" v="2361" actId="478"/>
          <ac:spMkLst>
            <pc:docMk/>
            <pc:sldMk cId="566914940" sldId="272"/>
            <ac:spMk id="833" creationId="{00000000-0000-0000-0000-000000000000}"/>
          </ac:spMkLst>
        </pc:spChg>
        <pc:spChg chg="del">
          <ac:chgData name="Trenny Mongar" userId="f3235382a4a7a8bc" providerId="LiveId" clId="{BDE79E58-CF9F-41CC-8448-05BBBD3001C6}" dt="2020-05-28T05:47:32.312" v="2361" actId="478"/>
          <ac:spMkLst>
            <pc:docMk/>
            <pc:sldMk cId="566914940" sldId="272"/>
            <ac:spMk id="834" creationId="{00000000-0000-0000-0000-000000000000}"/>
          </ac:spMkLst>
        </pc:spChg>
        <pc:spChg chg="del">
          <ac:chgData name="Trenny Mongar" userId="f3235382a4a7a8bc" providerId="LiveId" clId="{BDE79E58-CF9F-41CC-8448-05BBBD3001C6}" dt="2020-05-28T05:47:32.312" v="2361" actId="478"/>
          <ac:spMkLst>
            <pc:docMk/>
            <pc:sldMk cId="566914940" sldId="272"/>
            <ac:spMk id="835" creationId="{00000000-0000-0000-0000-000000000000}"/>
          </ac:spMkLst>
        </pc:spChg>
        <pc:spChg chg="del">
          <ac:chgData name="Trenny Mongar" userId="f3235382a4a7a8bc" providerId="LiveId" clId="{BDE79E58-CF9F-41CC-8448-05BBBD3001C6}" dt="2020-05-28T05:47:32.312" v="2361" actId="478"/>
          <ac:spMkLst>
            <pc:docMk/>
            <pc:sldMk cId="566914940" sldId="272"/>
            <ac:spMk id="836" creationId="{00000000-0000-0000-0000-000000000000}"/>
          </ac:spMkLst>
        </pc:spChg>
        <pc:spChg chg="del">
          <ac:chgData name="Trenny Mongar" userId="f3235382a4a7a8bc" providerId="LiveId" clId="{BDE79E58-CF9F-41CC-8448-05BBBD3001C6}" dt="2020-05-28T05:47:32.312" v="2361" actId="478"/>
          <ac:spMkLst>
            <pc:docMk/>
            <pc:sldMk cId="566914940" sldId="272"/>
            <ac:spMk id="837" creationId="{00000000-0000-0000-0000-000000000000}"/>
          </ac:spMkLst>
        </pc:spChg>
        <pc:spChg chg="del">
          <ac:chgData name="Trenny Mongar" userId="f3235382a4a7a8bc" providerId="LiveId" clId="{BDE79E58-CF9F-41CC-8448-05BBBD3001C6}" dt="2020-05-28T05:47:34.210" v="2362" actId="478"/>
          <ac:spMkLst>
            <pc:docMk/>
            <pc:sldMk cId="566914940" sldId="272"/>
            <ac:spMk id="838" creationId="{00000000-0000-0000-0000-000000000000}"/>
          </ac:spMkLst>
        </pc:spChg>
        <pc:spChg chg="del">
          <ac:chgData name="Trenny Mongar" userId="f3235382a4a7a8bc" providerId="LiveId" clId="{BDE79E58-CF9F-41CC-8448-05BBBD3001C6}" dt="2020-05-28T05:47:34.210" v="2362" actId="478"/>
          <ac:spMkLst>
            <pc:docMk/>
            <pc:sldMk cId="566914940" sldId="272"/>
            <ac:spMk id="839" creationId="{00000000-0000-0000-0000-000000000000}"/>
          </ac:spMkLst>
        </pc:spChg>
        <pc:spChg chg="del">
          <ac:chgData name="Trenny Mongar" userId="f3235382a4a7a8bc" providerId="LiveId" clId="{BDE79E58-CF9F-41CC-8448-05BBBD3001C6}" dt="2020-05-28T05:47:34.210" v="2362" actId="478"/>
          <ac:spMkLst>
            <pc:docMk/>
            <pc:sldMk cId="566914940" sldId="272"/>
            <ac:spMk id="840" creationId="{00000000-0000-0000-0000-000000000000}"/>
          </ac:spMkLst>
        </pc:spChg>
        <pc:spChg chg="del">
          <ac:chgData name="Trenny Mongar" userId="f3235382a4a7a8bc" providerId="LiveId" clId="{BDE79E58-CF9F-41CC-8448-05BBBD3001C6}" dt="2020-05-28T05:47:34.210" v="2362" actId="478"/>
          <ac:spMkLst>
            <pc:docMk/>
            <pc:sldMk cId="566914940" sldId="272"/>
            <ac:spMk id="841" creationId="{00000000-0000-0000-0000-000000000000}"/>
          </ac:spMkLst>
        </pc:spChg>
        <pc:spChg chg="del">
          <ac:chgData name="Trenny Mongar" userId="f3235382a4a7a8bc" providerId="LiveId" clId="{BDE79E58-CF9F-41CC-8448-05BBBD3001C6}" dt="2020-05-28T05:47:34.210" v="2362" actId="478"/>
          <ac:spMkLst>
            <pc:docMk/>
            <pc:sldMk cId="566914940" sldId="272"/>
            <ac:spMk id="842" creationId="{00000000-0000-0000-0000-000000000000}"/>
          </ac:spMkLst>
        </pc:spChg>
        <pc:spChg chg="del">
          <ac:chgData name="Trenny Mongar" userId="f3235382a4a7a8bc" providerId="LiveId" clId="{BDE79E58-CF9F-41CC-8448-05BBBD3001C6}" dt="2020-05-28T05:47:34.210" v="2362" actId="478"/>
          <ac:spMkLst>
            <pc:docMk/>
            <pc:sldMk cId="566914940" sldId="272"/>
            <ac:spMk id="843" creationId="{00000000-0000-0000-0000-000000000000}"/>
          </ac:spMkLst>
        </pc:spChg>
        <pc:spChg chg="del">
          <ac:chgData name="Trenny Mongar" userId="f3235382a4a7a8bc" providerId="LiveId" clId="{BDE79E58-CF9F-41CC-8448-05BBBD3001C6}" dt="2020-05-28T05:47:32.312" v="2361" actId="478"/>
          <ac:spMkLst>
            <pc:docMk/>
            <pc:sldMk cId="566914940" sldId="272"/>
            <ac:spMk id="844" creationId="{00000000-0000-0000-0000-000000000000}"/>
          </ac:spMkLst>
        </pc:spChg>
        <pc:spChg chg="del">
          <ac:chgData name="Trenny Mongar" userId="f3235382a4a7a8bc" providerId="LiveId" clId="{BDE79E58-CF9F-41CC-8448-05BBBD3001C6}" dt="2020-05-28T05:47:32.312" v="2361" actId="478"/>
          <ac:spMkLst>
            <pc:docMk/>
            <pc:sldMk cId="566914940" sldId="272"/>
            <ac:spMk id="845" creationId="{00000000-0000-0000-0000-000000000000}"/>
          </ac:spMkLst>
        </pc:spChg>
        <pc:spChg chg="del">
          <ac:chgData name="Trenny Mongar" userId="f3235382a4a7a8bc" providerId="LiveId" clId="{BDE79E58-CF9F-41CC-8448-05BBBD3001C6}" dt="2020-05-28T05:47:32.312" v="2361" actId="478"/>
          <ac:spMkLst>
            <pc:docMk/>
            <pc:sldMk cId="566914940" sldId="272"/>
            <ac:spMk id="846" creationId="{00000000-0000-0000-0000-000000000000}"/>
          </ac:spMkLst>
        </pc:spChg>
        <pc:spChg chg="del">
          <ac:chgData name="Trenny Mongar" userId="f3235382a4a7a8bc" providerId="LiveId" clId="{BDE79E58-CF9F-41CC-8448-05BBBD3001C6}" dt="2020-05-28T05:47:32.312" v="2361" actId="478"/>
          <ac:spMkLst>
            <pc:docMk/>
            <pc:sldMk cId="566914940" sldId="272"/>
            <ac:spMk id="847" creationId="{00000000-0000-0000-0000-000000000000}"/>
          </ac:spMkLst>
        </pc:spChg>
        <pc:spChg chg="del">
          <ac:chgData name="Trenny Mongar" userId="f3235382a4a7a8bc" providerId="LiveId" clId="{BDE79E58-CF9F-41CC-8448-05BBBD3001C6}" dt="2020-05-28T05:47:32.312" v="2361" actId="478"/>
          <ac:spMkLst>
            <pc:docMk/>
            <pc:sldMk cId="566914940" sldId="272"/>
            <ac:spMk id="848" creationId="{00000000-0000-0000-0000-000000000000}"/>
          </ac:spMkLst>
        </pc:spChg>
        <pc:spChg chg="del">
          <ac:chgData name="Trenny Mongar" userId="f3235382a4a7a8bc" providerId="LiveId" clId="{BDE79E58-CF9F-41CC-8448-05BBBD3001C6}" dt="2020-05-28T05:47:32.312" v="2361" actId="478"/>
          <ac:spMkLst>
            <pc:docMk/>
            <pc:sldMk cId="566914940" sldId="272"/>
            <ac:spMk id="849" creationId="{00000000-0000-0000-0000-000000000000}"/>
          </ac:spMkLst>
        </pc:spChg>
        <pc:spChg chg="del">
          <ac:chgData name="Trenny Mongar" userId="f3235382a4a7a8bc" providerId="LiveId" clId="{BDE79E58-CF9F-41CC-8448-05BBBD3001C6}" dt="2020-05-28T05:47:32.312" v="2361" actId="478"/>
          <ac:spMkLst>
            <pc:docMk/>
            <pc:sldMk cId="566914940" sldId="272"/>
            <ac:spMk id="850" creationId="{00000000-0000-0000-0000-000000000000}"/>
          </ac:spMkLst>
        </pc:spChg>
        <pc:spChg chg="del">
          <ac:chgData name="Trenny Mongar" userId="f3235382a4a7a8bc" providerId="LiveId" clId="{BDE79E58-CF9F-41CC-8448-05BBBD3001C6}" dt="2020-05-28T05:47:32.312" v="2361" actId="478"/>
          <ac:spMkLst>
            <pc:docMk/>
            <pc:sldMk cId="566914940" sldId="272"/>
            <ac:spMk id="851" creationId="{00000000-0000-0000-0000-000000000000}"/>
          </ac:spMkLst>
        </pc:spChg>
        <pc:spChg chg="del">
          <ac:chgData name="Trenny Mongar" userId="f3235382a4a7a8bc" providerId="LiveId" clId="{BDE79E58-CF9F-41CC-8448-05BBBD3001C6}" dt="2020-05-28T05:47:32.312" v="2361" actId="478"/>
          <ac:spMkLst>
            <pc:docMk/>
            <pc:sldMk cId="566914940" sldId="272"/>
            <ac:spMk id="852" creationId="{00000000-0000-0000-0000-000000000000}"/>
          </ac:spMkLst>
        </pc:spChg>
        <pc:spChg chg="del">
          <ac:chgData name="Trenny Mongar" userId="f3235382a4a7a8bc" providerId="LiveId" clId="{BDE79E58-CF9F-41CC-8448-05BBBD3001C6}" dt="2020-05-28T05:47:32.312" v="2361" actId="478"/>
          <ac:spMkLst>
            <pc:docMk/>
            <pc:sldMk cId="566914940" sldId="272"/>
            <ac:spMk id="853" creationId="{00000000-0000-0000-0000-000000000000}"/>
          </ac:spMkLst>
        </pc:spChg>
        <pc:spChg chg="del">
          <ac:chgData name="Trenny Mongar" userId="f3235382a4a7a8bc" providerId="LiveId" clId="{BDE79E58-CF9F-41CC-8448-05BBBD3001C6}" dt="2020-05-28T05:47:32.312" v="2361" actId="478"/>
          <ac:spMkLst>
            <pc:docMk/>
            <pc:sldMk cId="566914940" sldId="272"/>
            <ac:spMk id="854" creationId="{00000000-0000-0000-0000-000000000000}"/>
          </ac:spMkLst>
        </pc:spChg>
        <pc:spChg chg="del">
          <ac:chgData name="Trenny Mongar" userId="f3235382a4a7a8bc" providerId="LiveId" clId="{BDE79E58-CF9F-41CC-8448-05BBBD3001C6}" dt="2020-05-28T05:47:32.312" v="2361" actId="478"/>
          <ac:spMkLst>
            <pc:docMk/>
            <pc:sldMk cId="566914940" sldId="272"/>
            <ac:spMk id="855" creationId="{00000000-0000-0000-0000-000000000000}"/>
          </ac:spMkLst>
        </pc:spChg>
        <pc:spChg chg="del">
          <ac:chgData name="Trenny Mongar" userId="f3235382a4a7a8bc" providerId="LiveId" clId="{BDE79E58-CF9F-41CC-8448-05BBBD3001C6}" dt="2020-05-28T05:47:34.210" v="2362" actId="478"/>
          <ac:spMkLst>
            <pc:docMk/>
            <pc:sldMk cId="566914940" sldId="272"/>
            <ac:spMk id="856" creationId="{00000000-0000-0000-0000-000000000000}"/>
          </ac:spMkLst>
        </pc:spChg>
        <pc:spChg chg="del">
          <ac:chgData name="Trenny Mongar" userId="f3235382a4a7a8bc" providerId="LiveId" clId="{BDE79E58-CF9F-41CC-8448-05BBBD3001C6}" dt="2020-05-28T05:47:34.210" v="2362" actId="478"/>
          <ac:spMkLst>
            <pc:docMk/>
            <pc:sldMk cId="566914940" sldId="272"/>
            <ac:spMk id="857" creationId="{00000000-0000-0000-0000-000000000000}"/>
          </ac:spMkLst>
        </pc:spChg>
        <pc:spChg chg="del">
          <ac:chgData name="Trenny Mongar" userId="f3235382a4a7a8bc" providerId="LiveId" clId="{BDE79E58-CF9F-41CC-8448-05BBBD3001C6}" dt="2020-05-28T05:47:34.210" v="2362" actId="478"/>
          <ac:spMkLst>
            <pc:docMk/>
            <pc:sldMk cId="566914940" sldId="272"/>
            <ac:spMk id="858" creationId="{00000000-0000-0000-0000-000000000000}"/>
          </ac:spMkLst>
        </pc:spChg>
        <pc:spChg chg="del">
          <ac:chgData name="Trenny Mongar" userId="f3235382a4a7a8bc" providerId="LiveId" clId="{BDE79E58-CF9F-41CC-8448-05BBBD3001C6}" dt="2020-05-28T05:47:34.210" v="2362" actId="478"/>
          <ac:spMkLst>
            <pc:docMk/>
            <pc:sldMk cId="566914940" sldId="272"/>
            <ac:spMk id="859" creationId="{00000000-0000-0000-0000-000000000000}"/>
          </ac:spMkLst>
        </pc:spChg>
        <pc:spChg chg="del">
          <ac:chgData name="Trenny Mongar" userId="f3235382a4a7a8bc" providerId="LiveId" clId="{BDE79E58-CF9F-41CC-8448-05BBBD3001C6}" dt="2020-05-28T05:47:34.210" v="2362" actId="478"/>
          <ac:spMkLst>
            <pc:docMk/>
            <pc:sldMk cId="566914940" sldId="272"/>
            <ac:spMk id="860" creationId="{00000000-0000-0000-0000-000000000000}"/>
          </ac:spMkLst>
        </pc:spChg>
        <pc:spChg chg="del">
          <ac:chgData name="Trenny Mongar" userId="f3235382a4a7a8bc" providerId="LiveId" clId="{BDE79E58-CF9F-41CC-8448-05BBBD3001C6}" dt="2020-05-28T05:47:34.210" v="2362" actId="478"/>
          <ac:spMkLst>
            <pc:docMk/>
            <pc:sldMk cId="566914940" sldId="272"/>
            <ac:spMk id="861" creationId="{00000000-0000-0000-0000-000000000000}"/>
          </ac:spMkLst>
        </pc:spChg>
        <pc:spChg chg="del">
          <ac:chgData name="Trenny Mongar" userId="f3235382a4a7a8bc" providerId="LiveId" clId="{BDE79E58-CF9F-41CC-8448-05BBBD3001C6}" dt="2020-05-28T05:47:34.210" v="2362" actId="478"/>
          <ac:spMkLst>
            <pc:docMk/>
            <pc:sldMk cId="566914940" sldId="272"/>
            <ac:spMk id="862" creationId="{00000000-0000-0000-0000-000000000000}"/>
          </ac:spMkLst>
        </pc:spChg>
        <pc:spChg chg="del">
          <ac:chgData name="Trenny Mongar" userId="f3235382a4a7a8bc" providerId="LiveId" clId="{BDE79E58-CF9F-41CC-8448-05BBBD3001C6}" dt="2020-05-28T05:47:34.210" v="2362" actId="478"/>
          <ac:spMkLst>
            <pc:docMk/>
            <pc:sldMk cId="566914940" sldId="272"/>
            <ac:spMk id="863" creationId="{00000000-0000-0000-0000-000000000000}"/>
          </ac:spMkLst>
        </pc:spChg>
        <pc:spChg chg="del">
          <ac:chgData name="Trenny Mongar" userId="f3235382a4a7a8bc" providerId="LiveId" clId="{BDE79E58-CF9F-41CC-8448-05BBBD3001C6}" dt="2020-05-28T05:47:34.210" v="2362" actId="478"/>
          <ac:spMkLst>
            <pc:docMk/>
            <pc:sldMk cId="566914940" sldId="272"/>
            <ac:spMk id="864" creationId="{00000000-0000-0000-0000-000000000000}"/>
          </ac:spMkLst>
        </pc:spChg>
        <pc:spChg chg="del">
          <ac:chgData name="Trenny Mongar" userId="f3235382a4a7a8bc" providerId="LiveId" clId="{BDE79E58-CF9F-41CC-8448-05BBBD3001C6}" dt="2020-05-28T05:47:34.210" v="2362" actId="478"/>
          <ac:spMkLst>
            <pc:docMk/>
            <pc:sldMk cId="566914940" sldId="272"/>
            <ac:spMk id="865" creationId="{00000000-0000-0000-0000-000000000000}"/>
          </ac:spMkLst>
        </pc:spChg>
        <pc:spChg chg="del">
          <ac:chgData name="Trenny Mongar" userId="f3235382a4a7a8bc" providerId="LiveId" clId="{BDE79E58-CF9F-41CC-8448-05BBBD3001C6}" dt="2020-05-28T05:47:34.210" v="2362" actId="478"/>
          <ac:spMkLst>
            <pc:docMk/>
            <pc:sldMk cId="566914940" sldId="272"/>
            <ac:spMk id="866" creationId="{00000000-0000-0000-0000-000000000000}"/>
          </ac:spMkLst>
        </pc:spChg>
        <pc:spChg chg="del">
          <ac:chgData name="Trenny Mongar" userId="f3235382a4a7a8bc" providerId="LiveId" clId="{BDE79E58-CF9F-41CC-8448-05BBBD3001C6}" dt="2020-05-28T05:47:34.210" v="2362" actId="478"/>
          <ac:spMkLst>
            <pc:docMk/>
            <pc:sldMk cId="566914940" sldId="272"/>
            <ac:spMk id="867" creationId="{00000000-0000-0000-0000-000000000000}"/>
          </ac:spMkLst>
        </pc:spChg>
        <pc:spChg chg="del">
          <ac:chgData name="Trenny Mongar" userId="f3235382a4a7a8bc" providerId="LiveId" clId="{BDE79E58-CF9F-41CC-8448-05BBBD3001C6}" dt="2020-05-28T05:47:34.210" v="2362" actId="478"/>
          <ac:spMkLst>
            <pc:docMk/>
            <pc:sldMk cId="566914940" sldId="272"/>
            <ac:spMk id="868" creationId="{00000000-0000-0000-0000-000000000000}"/>
          </ac:spMkLst>
        </pc:spChg>
        <pc:spChg chg="del">
          <ac:chgData name="Trenny Mongar" userId="f3235382a4a7a8bc" providerId="LiveId" clId="{BDE79E58-CF9F-41CC-8448-05BBBD3001C6}" dt="2020-05-28T05:47:34.210" v="2362" actId="478"/>
          <ac:spMkLst>
            <pc:docMk/>
            <pc:sldMk cId="566914940" sldId="272"/>
            <ac:spMk id="869" creationId="{00000000-0000-0000-0000-000000000000}"/>
          </ac:spMkLst>
        </pc:spChg>
        <pc:spChg chg="del">
          <ac:chgData name="Trenny Mongar" userId="f3235382a4a7a8bc" providerId="LiveId" clId="{BDE79E58-CF9F-41CC-8448-05BBBD3001C6}" dt="2020-05-28T05:47:34.210" v="2362" actId="478"/>
          <ac:spMkLst>
            <pc:docMk/>
            <pc:sldMk cId="566914940" sldId="272"/>
            <ac:spMk id="870" creationId="{00000000-0000-0000-0000-000000000000}"/>
          </ac:spMkLst>
        </pc:spChg>
        <pc:spChg chg="del">
          <ac:chgData name="Trenny Mongar" userId="f3235382a4a7a8bc" providerId="LiveId" clId="{BDE79E58-CF9F-41CC-8448-05BBBD3001C6}" dt="2020-05-28T05:47:34.210" v="2362" actId="478"/>
          <ac:spMkLst>
            <pc:docMk/>
            <pc:sldMk cId="566914940" sldId="272"/>
            <ac:spMk id="871" creationId="{00000000-0000-0000-0000-000000000000}"/>
          </ac:spMkLst>
        </pc:spChg>
        <pc:spChg chg="del">
          <ac:chgData name="Trenny Mongar" userId="f3235382a4a7a8bc" providerId="LiveId" clId="{BDE79E58-CF9F-41CC-8448-05BBBD3001C6}" dt="2020-05-28T05:47:34.210" v="2362" actId="478"/>
          <ac:spMkLst>
            <pc:docMk/>
            <pc:sldMk cId="566914940" sldId="272"/>
            <ac:spMk id="872" creationId="{00000000-0000-0000-0000-000000000000}"/>
          </ac:spMkLst>
        </pc:spChg>
        <pc:spChg chg="del">
          <ac:chgData name="Trenny Mongar" userId="f3235382a4a7a8bc" providerId="LiveId" clId="{BDE79E58-CF9F-41CC-8448-05BBBD3001C6}" dt="2020-05-28T05:47:34.210" v="2362" actId="478"/>
          <ac:spMkLst>
            <pc:docMk/>
            <pc:sldMk cId="566914940" sldId="272"/>
            <ac:spMk id="873" creationId="{00000000-0000-0000-0000-000000000000}"/>
          </ac:spMkLst>
        </pc:spChg>
        <pc:spChg chg="del">
          <ac:chgData name="Trenny Mongar" userId="f3235382a4a7a8bc" providerId="LiveId" clId="{BDE79E58-CF9F-41CC-8448-05BBBD3001C6}" dt="2020-05-28T05:47:34.210" v="2362" actId="478"/>
          <ac:spMkLst>
            <pc:docMk/>
            <pc:sldMk cId="566914940" sldId="272"/>
            <ac:spMk id="874" creationId="{00000000-0000-0000-0000-000000000000}"/>
          </ac:spMkLst>
        </pc:spChg>
        <pc:spChg chg="del">
          <ac:chgData name="Trenny Mongar" userId="f3235382a4a7a8bc" providerId="LiveId" clId="{BDE79E58-CF9F-41CC-8448-05BBBD3001C6}" dt="2020-05-28T05:47:34.210" v="2362" actId="478"/>
          <ac:spMkLst>
            <pc:docMk/>
            <pc:sldMk cId="566914940" sldId="272"/>
            <ac:spMk id="875" creationId="{00000000-0000-0000-0000-000000000000}"/>
          </ac:spMkLst>
        </pc:spChg>
        <pc:spChg chg="del">
          <ac:chgData name="Trenny Mongar" userId="f3235382a4a7a8bc" providerId="LiveId" clId="{BDE79E58-CF9F-41CC-8448-05BBBD3001C6}" dt="2020-05-28T05:47:34.210" v="2362" actId="478"/>
          <ac:spMkLst>
            <pc:docMk/>
            <pc:sldMk cId="566914940" sldId="272"/>
            <ac:spMk id="876" creationId="{00000000-0000-0000-0000-000000000000}"/>
          </ac:spMkLst>
        </pc:spChg>
        <pc:spChg chg="del">
          <ac:chgData name="Trenny Mongar" userId="f3235382a4a7a8bc" providerId="LiveId" clId="{BDE79E58-CF9F-41CC-8448-05BBBD3001C6}" dt="2020-05-28T05:47:34.210" v="2362" actId="478"/>
          <ac:spMkLst>
            <pc:docMk/>
            <pc:sldMk cId="566914940" sldId="272"/>
            <ac:spMk id="877" creationId="{00000000-0000-0000-0000-000000000000}"/>
          </ac:spMkLst>
        </pc:spChg>
        <pc:spChg chg="del">
          <ac:chgData name="Trenny Mongar" userId="f3235382a4a7a8bc" providerId="LiveId" clId="{BDE79E58-CF9F-41CC-8448-05BBBD3001C6}" dt="2020-05-28T05:47:34.210" v="2362" actId="478"/>
          <ac:spMkLst>
            <pc:docMk/>
            <pc:sldMk cId="566914940" sldId="272"/>
            <ac:spMk id="878" creationId="{00000000-0000-0000-0000-000000000000}"/>
          </ac:spMkLst>
        </pc:spChg>
        <pc:spChg chg="del">
          <ac:chgData name="Trenny Mongar" userId="f3235382a4a7a8bc" providerId="LiveId" clId="{BDE79E58-CF9F-41CC-8448-05BBBD3001C6}" dt="2020-05-28T05:47:34.210" v="2362" actId="478"/>
          <ac:spMkLst>
            <pc:docMk/>
            <pc:sldMk cId="566914940" sldId="272"/>
            <ac:spMk id="879" creationId="{00000000-0000-0000-0000-000000000000}"/>
          </ac:spMkLst>
        </pc:spChg>
        <pc:spChg chg="del">
          <ac:chgData name="Trenny Mongar" userId="f3235382a4a7a8bc" providerId="LiveId" clId="{BDE79E58-CF9F-41CC-8448-05BBBD3001C6}" dt="2020-05-28T05:47:32.312" v="2361" actId="478"/>
          <ac:spMkLst>
            <pc:docMk/>
            <pc:sldMk cId="566914940" sldId="272"/>
            <ac:spMk id="880" creationId="{00000000-0000-0000-0000-000000000000}"/>
          </ac:spMkLst>
        </pc:spChg>
        <pc:spChg chg="del">
          <ac:chgData name="Trenny Mongar" userId="f3235382a4a7a8bc" providerId="LiveId" clId="{BDE79E58-CF9F-41CC-8448-05BBBD3001C6}" dt="2020-05-28T05:47:32.312" v="2361" actId="478"/>
          <ac:spMkLst>
            <pc:docMk/>
            <pc:sldMk cId="566914940" sldId="272"/>
            <ac:spMk id="881" creationId="{00000000-0000-0000-0000-000000000000}"/>
          </ac:spMkLst>
        </pc:spChg>
        <pc:spChg chg="del">
          <ac:chgData name="Trenny Mongar" userId="f3235382a4a7a8bc" providerId="LiveId" clId="{BDE79E58-CF9F-41CC-8448-05BBBD3001C6}" dt="2020-05-28T05:47:32.312" v="2361" actId="478"/>
          <ac:spMkLst>
            <pc:docMk/>
            <pc:sldMk cId="566914940" sldId="272"/>
            <ac:spMk id="882" creationId="{00000000-0000-0000-0000-000000000000}"/>
          </ac:spMkLst>
        </pc:spChg>
        <pc:spChg chg="del">
          <ac:chgData name="Trenny Mongar" userId="f3235382a4a7a8bc" providerId="LiveId" clId="{BDE79E58-CF9F-41CC-8448-05BBBD3001C6}" dt="2020-05-28T05:47:32.312" v="2361" actId="478"/>
          <ac:spMkLst>
            <pc:docMk/>
            <pc:sldMk cId="566914940" sldId="272"/>
            <ac:spMk id="883" creationId="{00000000-0000-0000-0000-000000000000}"/>
          </ac:spMkLst>
        </pc:spChg>
        <pc:spChg chg="del">
          <ac:chgData name="Trenny Mongar" userId="f3235382a4a7a8bc" providerId="LiveId" clId="{BDE79E58-CF9F-41CC-8448-05BBBD3001C6}" dt="2020-05-28T05:47:32.312" v="2361" actId="478"/>
          <ac:spMkLst>
            <pc:docMk/>
            <pc:sldMk cId="566914940" sldId="272"/>
            <ac:spMk id="884" creationId="{00000000-0000-0000-0000-000000000000}"/>
          </ac:spMkLst>
        </pc:spChg>
        <pc:spChg chg="del">
          <ac:chgData name="Trenny Mongar" userId="f3235382a4a7a8bc" providerId="LiveId" clId="{BDE79E58-CF9F-41CC-8448-05BBBD3001C6}" dt="2020-05-28T05:47:32.312" v="2361" actId="478"/>
          <ac:spMkLst>
            <pc:docMk/>
            <pc:sldMk cId="566914940" sldId="272"/>
            <ac:spMk id="885" creationId="{00000000-0000-0000-0000-000000000000}"/>
          </ac:spMkLst>
        </pc:spChg>
        <pc:spChg chg="del">
          <ac:chgData name="Trenny Mongar" userId="f3235382a4a7a8bc" providerId="LiveId" clId="{BDE79E58-CF9F-41CC-8448-05BBBD3001C6}" dt="2020-05-28T05:47:32.312" v="2361" actId="478"/>
          <ac:spMkLst>
            <pc:docMk/>
            <pc:sldMk cId="566914940" sldId="272"/>
            <ac:spMk id="886" creationId="{00000000-0000-0000-0000-000000000000}"/>
          </ac:spMkLst>
        </pc:spChg>
        <pc:spChg chg="del">
          <ac:chgData name="Trenny Mongar" userId="f3235382a4a7a8bc" providerId="LiveId" clId="{BDE79E58-CF9F-41CC-8448-05BBBD3001C6}" dt="2020-05-28T05:47:32.312" v="2361" actId="478"/>
          <ac:spMkLst>
            <pc:docMk/>
            <pc:sldMk cId="566914940" sldId="272"/>
            <ac:spMk id="887" creationId="{00000000-0000-0000-0000-000000000000}"/>
          </ac:spMkLst>
        </pc:spChg>
        <pc:spChg chg="del">
          <ac:chgData name="Trenny Mongar" userId="f3235382a4a7a8bc" providerId="LiveId" clId="{BDE79E58-CF9F-41CC-8448-05BBBD3001C6}" dt="2020-05-28T05:47:32.312" v="2361" actId="478"/>
          <ac:spMkLst>
            <pc:docMk/>
            <pc:sldMk cId="566914940" sldId="272"/>
            <ac:spMk id="888" creationId="{00000000-0000-0000-0000-000000000000}"/>
          </ac:spMkLst>
        </pc:spChg>
        <pc:spChg chg="del">
          <ac:chgData name="Trenny Mongar" userId="f3235382a4a7a8bc" providerId="LiveId" clId="{BDE79E58-CF9F-41CC-8448-05BBBD3001C6}" dt="2020-05-28T05:47:32.312" v="2361" actId="478"/>
          <ac:spMkLst>
            <pc:docMk/>
            <pc:sldMk cId="566914940" sldId="272"/>
            <ac:spMk id="889" creationId="{00000000-0000-0000-0000-000000000000}"/>
          </ac:spMkLst>
        </pc:spChg>
        <pc:spChg chg="del">
          <ac:chgData name="Trenny Mongar" userId="f3235382a4a7a8bc" providerId="LiveId" clId="{BDE79E58-CF9F-41CC-8448-05BBBD3001C6}" dt="2020-05-28T05:47:32.312" v="2361" actId="478"/>
          <ac:spMkLst>
            <pc:docMk/>
            <pc:sldMk cId="566914940" sldId="272"/>
            <ac:spMk id="890" creationId="{00000000-0000-0000-0000-000000000000}"/>
          </ac:spMkLst>
        </pc:spChg>
        <pc:spChg chg="del">
          <ac:chgData name="Trenny Mongar" userId="f3235382a4a7a8bc" providerId="LiveId" clId="{BDE79E58-CF9F-41CC-8448-05BBBD3001C6}" dt="2020-05-28T05:47:32.312" v="2361" actId="478"/>
          <ac:spMkLst>
            <pc:docMk/>
            <pc:sldMk cId="566914940" sldId="272"/>
            <ac:spMk id="891" creationId="{00000000-0000-0000-0000-000000000000}"/>
          </ac:spMkLst>
        </pc:spChg>
        <pc:spChg chg="del">
          <ac:chgData name="Trenny Mongar" userId="f3235382a4a7a8bc" providerId="LiveId" clId="{BDE79E58-CF9F-41CC-8448-05BBBD3001C6}" dt="2020-05-28T05:47:32.312" v="2361" actId="478"/>
          <ac:spMkLst>
            <pc:docMk/>
            <pc:sldMk cId="566914940" sldId="272"/>
            <ac:spMk id="892" creationId="{00000000-0000-0000-0000-000000000000}"/>
          </ac:spMkLst>
        </pc:spChg>
        <pc:spChg chg="del">
          <ac:chgData name="Trenny Mongar" userId="f3235382a4a7a8bc" providerId="LiveId" clId="{BDE79E58-CF9F-41CC-8448-05BBBD3001C6}" dt="2020-05-28T05:47:32.312" v="2361" actId="478"/>
          <ac:spMkLst>
            <pc:docMk/>
            <pc:sldMk cId="566914940" sldId="272"/>
            <ac:spMk id="893" creationId="{00000000-0000-0000-0000-000000000000}"/>
          </ac:spMkLst>
        </pc:spChg>
        <pc:spChg chg="del">
          <ac:chgData name="Trenny Mongar" userId="f3235382a4a7a8bc" providerId="LiveId" clId="{BDE79E58-CF9F-41CC-8448-05BBBD3001C6}" dt="2020-05-28T05:47:32.312" v="2361" actId="478"/>
          <ac:spMkLst>
            <pc:docMk/>
            <pc:sldMk cId="566914940" sldId="272"/>
            <ac:spMk id="894" creationId="{00000000-0000-0000-0000-000000000000}"/>
          </ac:spMkLst>
        </pc:spChg>
        <pc:spChg chg="del">
          <ac:chgData name="Trenny Mongar" userId="f3235382a4a7a8bc" providerId="LiveId" clId="{BDE79E58-CF9F-41CC-8448-05BBBD3001C6}" dt="2020-05-28T05:47:32.312" v="2361" actId="478"/>
          <ac:spMkLst>
            <pc:docMk/>
            <pc:sldMk cId="566914940" sldId="272"/>
            <ac:spMk id="895" creationId="{00000000-0000-0000-0000-000000000000}"/>
          </ac:spMkLst>
        </pc:spChg>
        <pc:spChg chg="del">
          <ac:chgData name="Trenny Mongar" userId="f3235382a4a7a8bc" providerId="LiveId" clId="{BDE79E58-CF9F-41CC-8448-05BBBD3001C6}" dt="2020-05-28T05:47:32.312" v="2361" actId="478"/>
          <ac:spMkLst>
            <pc:docMk/>
            <pc:sldMk cId="566914940" sldId="272"/>
            <ac:spMk id="896" creationId="{00000000-0000-0000-0000-000000000000}"/>
          </ac:spMkLst>
        </pc:spChg>
        <pc:spChg chg="del">
          <ac:chgData name="Trenny Mongar" userId="f3235382a4a7a8bc" providerId="LiveId" clId="{BDE79E58-CF9F-41CC-8448-05BBBD3001C6}" dt="2020-05-28T05:47:32.312" v="2361" actId="478"/>
          <ac:spMkLst>
            <pc:docMk/>
            <pc:sldMk cId="566914940" sldId="272"/>
            <ac:spMk id="897" creationId="{00000000-0000-0000-0000-000000000000}"/>
          </ac:spMkLst>
        </pc:spChg>
        <pc:spChg chg="del">
          <ac:chgData name="Trenny Mongar" userId="f3235382a4a7a8bc" providerId="LiveId" clId="{BDE79E58-CF9F-41CC-8448-05BBBD3001C6}" dt="2020-05-28T05:47:32.312" v="2361" actId="478"/>
          <ac:spMkLst>
            <pc:docMk/>
            <pc:sldMk cId="566914940" sldId="272"/>
            <ac:spMk id="898" creationId="{00000000-0000-0000-0000-000000000000}"/>
          </ac:spMkLst>
        </pc:spChg>
        <pc:spChg chg="del">
          <ac:chgData name="Trenny Mongar" userId="f3235382a4a7a8bc" providerId="LiveId" clId="{BDE79E58-CF9F-41CC-8448-05BBBD3001C6}" dt="2020-05-28T05:47:32.312" v="2361" actId="478"/>
          <ac:spMkLst>
            <pc:docMk/>
            <pc:sldMk cId="566914940" sldId="272"/>
            <ac:spMk id="899" creationId="{00000000-0000-0000-0000-000000000000}"/>
          </ac:spMkLst>
        </pc:spChg>
        <pc:spChg chg="del">
          <ac:chgData name="Trenny Mongar" userId="f3235382a4a7a8bc" providerId="LiveId" clId="{BDE79E58-CF9F-41CC-8448-05BBBD3001C6}" dt="2020-05-28T05:47:32.312" v="2361" actId="478"/>
          <ac:spMkLst>
            <pc:docMk/>
            <pc:sldMk cId="566914940" sldId="272"/>
            <ac:spMk id="900" creationId="{00000000-0000-0000-0000-000000000000}"/>
          </ac:spMkLst>
        </pc:spChg>
        <pc:spChg chg="del">
          <ac:chgData name="Trenny Mongar" userId="f3235382a4a7a8bc" providerId="LiveId" clId="{BDE79E58-CF9F-41CC-8448-05BBBD3001C6}" dt="2020-05-28T05:47:32.312" v="2361" actId="478"/>
          <ac:spMkLst>
            <pc:docMk/>
            <pc:sldMk cId="566914940" sldId="272"/>
            <ac:spMk id="901" creationId="{00000000-0000-0000-0000-000000000000}"/>
          </ac:spMkLst>
        </pc:spChg>
        <pc:spChg chg="del">
          <ac:chgData name="Trenny Mongar" userId="f3235382a4a7a8bc" providerId="LiveId" clId="{BDE79E58-CF9F-41CC-8448-05BBBD3001C6}" dt="2020-05-28T05:47:32.312" v="2361" actId="478"/>
          <ac:spMkLst>
            <pc:docMk/>
            <pc:sldMk cId="566914940" sldId="272"/>
            <ac:spMk id="902" creationId="{00000000-0000-0000-0000-000000000000}"/>
          </ac:spMkLst>
        </pc:spChg>
        <pc:spChg chg="del">
          <ac:chgData name="Trenny Mongar" userId="f3235382a4a7a8bc" providerId="LiveId" clId="{BDE79E58-CF9F-41CC-8448-05BBBD3001C6}" dt="2020-05-28T05:47:32.312" v="2361" actId="478"/>
          <ac:spMkLst>
            <pc:docMk/>
            <pc:sldMk cId="566914940" sldId="272"/>
            <ac:spMk id="903" creationId="{00000000-0000-0000-0000-000000000000}"/>
          </ac:spMkLst>
        </pc:spChg>
      </pc:sldChg>
      <pc:sldChg chg="addSp delSp modSp add mod">
        <pc:chgData name="Trenny Mongar" userId="f3235382a4a7a8bc" providerId="LiveId" clId="{BDE79E58-CF9F-41CC-8448-05BBBD3001C6}" dt="2020-05-28T22:34:58.504" v="3530" actId="1076"/>
        <pc:sldMkLst>
          <pc:docMk/>
          <pc:sldMk cId="389577289" sldId="273"/>
        </pc:sldMkLst>
        <pc:spChg chg="del mod">
          <ac:chgData name="Trenny Mongar" userId="f3235382a4a7a8bc" providerId="LiveId" clId="{BDE79E58-CF9F-41CC-8448-05BBBD3001C6}" dt="2020-05-28T05:19:38.857" v="2101" actId="478"/>
          <ac:spMkLst>
            <pc:docMk/>
            <pc:sldMk cId="389577289" sldId="273"/>
            <ac:spMk id="30" creationId="{C25FCD88-7B15-4561-B4CD-BB315F03DE5B}"/>
          </ac:spMkLst>
        </pc:spChg>
        <pc:spChg chg="mod">
          <ac:chgData name="Trenny Mongar" userId="f3235382a4a7a8bc" providerId="LiveId" clId="{BDE79E58-CF9F-41CC-8448-05BBBD3001C6}" dt="2020-05-28T08:05:15.131" v="3423" actId="123"/>
          <ac:spMkLst>
            <pc:docMk/>
            <pc:sldMk cId="389577289" sldId="273"/>
            <ac:spMk id="36" creationId="{7A16E43F-4906-4081-9894-82127579B25F}"/>
          </ac:spMkLst>
        </pc:spChg>
        <pc:spChg chg="del mod">
          <ac:chgData name="Trenny Mongar" userId="f3235382a4a7a8bc" providerId="LiveId" clId="{BDE79E58-CF9F-41CC-8448-05BBBD3001C6}" dt="2020-05-28T05:12:54.784" v="2030" actId="21"/>
          <ac:spMkLst>
            <pc:docMk/>
            <pc:sldMk cId="389577289" sldId="273"/>
            <ac:spMk id="55" creationId="{0F8CEED2-76DD-4BDB-8D27-FA2D243FF451}"/>
          </ac:spMkLst>
        </pc:spChg>
        <pc:spChg chg="mod">
          <ac:chgData name="Trenny Mongar" userId="f3235382a4a7a8bc" providerId="LiveId" clId="{BDE79E58-CF9F-41CC-8448-05BBBD3001C6}" dt="2020-05-28T05:18:50.901" v="2094" actId="1076"/>
          <ac:spMkLst>
            <pc:docMk/>
            <pc:sldMk cId="389577289" sldId="273"/>
            <ac:spMk id="75" creationId="{9D9C3D5F-7078-44FB-AADA-892D72AC9EA1}"/>
          </ac:spMkLst>
        </pc:spChg>
        <pc:spChg chg="mod">
          <ac:chgData name="Trenny Mongar" userId="f3235382a4a7a8bc" providerId="LiveId" clId="{BDE79E58-CF9F-41CC-8448-05BBBD3001C6}" dt="2020-05-28T05:30:50.585" v="2171" actId="1076"/>
          <ac:spMkLst>
            <pc:docMk/>
            <pc:sldMk cId="389577289" sldId="273"/>
            <ac:spMk id="76" creationId="{2F76440A-BB9B-4380-9B48-BF7B94E52CDD}"/>
          </ac:spMkLst>
        </pc:spChg>
        <pc:spChg chg="del">
          <ac:chgData name="Trenny Mongar" userId="f3235382a4a7a8bc" providerId="LiveId" clId="{BDE79E58-CF9F-41CC-8448-05BBBD3001C6}" dt="2020-05-28T05:12:58.333" v="2031" actId="21"/>
          <ac:spMkLst>
            <pc:docMk/>
            <pc:sldMk cId="389577289" sldId="273"/>
            <ac:spMk id="82" creationId="{75FEA938-7B8B-4EE8-8639-77CFBB6946A7}"/>
          </ac:spMkLst>
        </pc:spChg>
        <pc:spChg chg="del">
          <ac:chgData name="Trenny Mongar" userId="f3235382a4a7a8bc" providerId="LiveId" clId="{BDE79E58-CF9F-41CC-8448-05BBBD3001C6}" dt="2020-05-28T05:13:06.950" v="2033" actId="21"/>
          <ac:spMkLst>
            <pc:docMk/>
            <pc:sldMk cId="389577289" sldId="273"/>
            <ac:spMk id="85" creationId="{83FAF9BC-CEFA-492A-8834-5D2E774422BB}"/>
          </ac:spMkLst>
        </pc:spChg>
        <pc:spChg chg="del">
          <ac:chgData name="Trenny Mongar" userId="f3235382a4a7a8bc" providerId="LiveId" clId="{BDE79E58-CF9F-41CC-8448-05BBBD3001C6}" dt="2020-05-28T05:13:02.522" v="2032" actId="21"/>
          <ac:spMkLst>
            <pc:docMk/>
            <pc:sldMk cId="389577289" sldId="273"/>
            <ac:spMk id="86" creationId="{EEEB87F3-FF5A-41C4-8FEC-64F6A83AF19A}"/>
          </ac:spMkLst>
        </pc:spChg>
        <pc:grpChg chg="mod">
          <ac:chgData name="Trenny Mongar" userId="f3235382a4a7a8bc" providerId="LiveId" clId="{BDE79E58-CF9F-41CC-8448-05BBBD3001C6}" dt="2020-05-28T05:19:03.725" v="2097" actId="14100"/>
          <ac:grpSpMkLst>
            <pc:docMk/>
            <pc:sldMk cId="389577289" sldId="273"/>
            <ac:grpSpMk id="71" creationId="{E8833FE7-CD1D-40FE-9893-990563E22EB1}"/>
          </ac:grpSpMkLst>
        </pc:grpChg>
        <pc:grpChg chg="del mod">
          <ac:chgData name="Trenny Mongar" userId="f3235382a4a7a8bc" providerId="LiveId" clId="{BDE79E58-CF9F-41CC-8448-05BBBD3001C6}" dt="2020-05-28T05:19:15.850" v="2098" actId="478"/>
          <ac:grpSpMkLst>
            <pc:docMk/>
            <pc:sldMk cId="389577289" sldId="273"/>
            <ac:grpSpMk id="77" creationId="{E4F208F2-A577-42F9-AD65-5869C5202482}"/>
          </ac:grpSpMkLst>
        </pc:grpChg>
        <pc:picChg chg="add mod">
          <ac:chgData name="Trenny Mongar" userId="f3235382a4a7a8bc" providerId="LiveId" clId="{BDE79E58-CF9F-41CC-8448-05BBBD3001C6}" dt="2020-05-28T22:34:24.294" v="3525" actId="1440"/>
          <ac:picMkLst>
            <pc:docMk/>
            <pc:sldMk cId="389577289" sldId="273"/>
            <ac:picMk id="4" creationId="{85C0C267-769D-47D6-984C-20CBC0ADEDD3}"/>
          </ac:picMkLst>
        </pc:picChg>
        <pc:picChg chg="add mod">
          <ac:chgData name="Trenny Mongar" userId="f3235382a4a7a8bc" providerId="LiveId" clId="{BDE79E58-CF9F-41CC-8448-05BBBD3001C6}" dt="2020-05-28T22:34:17.520" v="3522" actId="1440"/>
          <ac:picMkLst>
            <pc:docMk/>
            <pc:sldMk cId="389577289" sldId="273"/>
            <ac:picMk id="11" creationId="{A073FE2C-E8AC-4753-A09A-A8190AD2B447}"/>
          </ac:picMkLst>
        </pc:picChg>
        <pc:picChg chg="add del mod">
          <ac:chgData name="Trenny Mongar" userId="f3235382a4a7a8bc" providerId="LiveId" clId="{BDE79E58-CF9F-41CC-8448-05BBBD3001C6}" dt="2020-05-28T05:25:27.776" v="2111" actId="478"/>
          <ac:picMkLst>
            <pc:docMk/>
            <pc:sldMk cId="389577289" sldId="273"/>
            <ac:picMk id="16" creationId="{18E52811-C50A-408D-AC15-C1801CC27EA4}"/>
          </ac:picMkLst>
        </pc:picChg>
        <pc:picChg chg="del">
          <ac:chgData name="Trenny Mongar" userId="f3235382a4a7a8bc" providerId="LiveId" clId="{BDE79E58-CF9F-41CC-8448-05BBBD3001C6}" dt="2020-05-28T05:14:46.042" v="2035" actId="478"/>
          <ac:picMkLst>
            <pc:docMk/>
            <pc:sldMk cId="389577289" sldId="273"/>
            <ac:picMk id="17" creationId="{A01AF72A-5FFF-4706-9120-C015C4A937DE}"/>
          </ac:picMkLst>
        </pc:picChg>
        <pc:picChg chg="add del mod">
          <ac:chgData name="Trenny Mongar" userId="f3235382a4a7a8bc" providerId="LiveId" clId="{BDE79E58-CF9F-41CC-8448-05BBBD3001C6}" dt="2020-05-28T05:25:21.715" v="2110" actId="478"/>
          <ac:picMkLst>
            <pc:docMk/>
            <pc:sldMk cId="389577289" sldId="273"/>
            <ac:picMk id="21" creationId="{0C46C377-4719-4078-9601-CFFF4E99ED7F}"/>
          </ac:picMkLst>
        </pc:picChg>
        <pc:picChg chg="add mod">
          <ac:chgData name="Trenny Mongar" userId="f3235382a4a7a8bc" providerId="LiveId" clId="{BDE79E58-CF9F-41CC-8448-05BBBD3001C6}" dt="2020-05-28T05:26:15.999" v="2120" actId="1076"/>
          <ac:picMkLst>
            <pc:docMk/>
            <pc:sldMk cId="389577289" sldId="273"/>
            <ac:picMk id="28" creationId="{9820CB1D-7801-45A9-8F62-62BAD374B148}"/>
          </ac:picMkLst>
        </pc:picChg>
        <pc:picChg chg="add mod">
          <ac:chgData name="Trenny Mongar" userId="f3235382a4a7a8bc" providerId="LiveId" clId="{BDE79E58-CF9F-41CC-8448-05BBBD3001C6}" dt="2020-05-28T22:34:29.429" v="3527" actId="1440"/>
          <ac:picMkLst>
            <pc:docMk/>
            <pc:sldMk cId="389577289" sldId="273"/>
            <ac:picMk id="31" creationId="{82C4E0AF-DFC9-46D5-83AC-9B687554D2F0}"/>
          </ac:picMkLst>
        </pc:picChg>
        <pc:picChg chg="add del mod">
          <ac:chgData name="Trenny Mongar" userId="f3235382a4a7a8bc" providerId="LiveId" clId="{BDE79E58-CF9F-41CC-8448-05BBBD3001C6}" dt="2020-05-28T05:29:12.367" v="2158" actId="478"/>
          <ac:picMkLst>
            <pc:docMk/>
            <pc:sldMk cId="389577289" sldId="273"/>
            <ac:picMk id="34" creationId="{732E0D6B-8BC1-4E8A-A928-7A2591BBC9B1}"/>
          </ac:picMkLst>
        </pc:picChg>
        <pc:picChg chg="add mod ord">
          <ac:chgData name="Trenny Mongar" userId="f3235382a4a7a8bc" providerId="LiveId" clId="{BDE79E58-CF9F-41CC-8448-05BBBD3001C6}" dt="2020-05-28T22:34:58.504" v="3530" actId="1076"/>
          <ac:picMkLst>
            <pc:docMk/>
            <pc:sldMk cId="389577289" sldId="273"/>
            <ac:picMk id="37" creationId="{C14FC839-B23E-4D8E-93B3-EBE349E65E61}"/>
          </ac:picMkLst>
        </pc:picChg>
        <pc:picChg chg="add mod">
          <ac:chgData name="Trenny Mongar" userId="f3235382a4a7a8bc" providerId="LiveId" clId="{BDE79E58-CF9F-41CC-8448-05BBBD3001C6}" dt="2020-05-28T07:54:27.021" v="3315"/>
          <ac:picMkLst>
            <pc:docMk/>
            <pc:sldMk cId="389577289" sldId="273"/>
            <ac:picMk id="39" creationId="{7768F90B-A19F-413F-8816-0D265F7A2A8C}"/>
          </ac:picMkLst>
        </pc:picChg>
        <pc:picChg chg="del">
          <ac:chgData name="Trenny Mongar" userId="f3235382a4a7a8bc" providerId="LiveId" clId="{BDE79E58-CF9F-41CC-8448-05BBBD3001C6}" dt="2020-05-28T07:54:18.568" v="3314" actId="478"/>
          <ac:picMkLst>
            <pc:docMk/>
            <pc:sldMk cId="389577289" sldId="273"/>
            <ac:picMk id="74" creationId="{E09DEA0D-7A48-4A18-9BCC-9FFBC71459E7}"/>
          </ac:picMkLst>
        </pc:picChg>
      </pc:sldChg>
      <pc:sldChg chg="addSp delSp modSp add mod">
        <pc:chgData name="Trenny Mongar" userId="f3235382a4a7a8bc" providerId="LiveId" clId="{BDE79E58-CF9F-41CC-8448-05BBBD3001C6}" dt="2020-05-28T07:57:04.310" v="3340" actId="1076"/>
        <pc:sldMkLst>
          <pc:docMk/>
          <pc:sldMk cId="4098324269" sldId="274"/>
        </pc:sldMkLst>
        <pc:spChg chg="add mod">
          <ac:chgData name="Trenny Mongar" userId="f3235382a4a7a8bc" providerId="LiveId" clId="{BDE79E58-CF9F-41CC-8448-05BBBD3001C6}" dt="2020-05-28T03:45:03.822" v="1465" actId="1076"/>
          <ac:spMkLst>
            <pc:docMk/>
            <pc:sldMk cId="4098324269" sldId="274"/>
            <ac:spMk id="4" creationId="{B75000E2-F42E-4DD4-9354-B63F09EBE220}"/>
          </ac:spMkLst>
        </pc:spChg>
        <pc:spChg chg="add mod">
          <ac:chgData name="Trenny Mongar" userId="f3235382a4a7a8bc" providerId="LiveId" clId="{BDE79E58-CF9F-41CC-8448-05BBBD3001C6}" dt="2020-05-28T03:46:33.710" v="1481" actId="1076"/>
          <ac:spMkLst>
            <pc:docMk/>
            <pc:sldMk cId="4098324269" sldId="274"/>
            <ac:spMk id="10" creationId="{3D183966-66D8-444B-8C04-632207BCA81D}"/>
          </ac:spMkLst>
        </pc:spChg>
        <pc:spChg chg="add mod">
          <ac:chgData name="Trenny Mongar" userId="f3235382a4a7a8bc" providerId="LiveId" clId="{BDE79E58-CF9F-41CC-8448-05BBBD3001C6}" dt="2020-05-28T03:48:41.733" v="1493" actId="1076"/>
          <ac:spMkLst>
            <pc:docMk/>
            <pc:sldMk cId="4098324269" sldId="274"/>
            <ac:spMk id="14" creationId="{9A7D577C-2161-4390-81DA-417DE1E7F2C9}"/>
          </ac:spMkLst>
        </pc:spChg>
        <pc:spChg chg="mod">
          <ac:chgData name="Trenny Mongar" userId="f3235382a4a7a8bc" providerId="LiveId" clId="{BDE79E58-CF9F-41CC-8448-05BBBD3001C6}" dt="2020-05-28T07:57:04.310" v="3340" actId="1076"/>
          <ac:spMkLst>
            <pc:docMk/>
            <pc:sldMk cId="4098324269" sldId="274"/>
            <ac:spMk id="2598" creationId="{72BFFE58-34D2-452B-82C3-EF4AAEADC2D3}"/>
          </ac:spMkLst>
        </pc:spChg>
        <pc:spChg chg="del mod">
          <ac:chgData name="Trenny Mongar" userId="f3235382a4a7a8bc" providerId="LiveId" clId="{BDE79E58-CF9F-41CC-8448-05BBBD3001C6}" dt="2020-05-28T03:35:08.884" v="1357" actId="478"/>
          <ac:spMkLst>
            <pc:docMk/>
            <pc:sldMk cId="4098324269" sldId="274"/>
            <ac:spMk id="2628" creationId="{D16B0944-3265-4753-A01A-E9923184EBD3}"/>
          </ac:spMkLst>
        </pc:spChg>
        <pc:spChg chg="del">
          <ac:chgData name="Trenny Mongar" userId="f3235382a4a7a8bc" providerId="LiveId" clId="{BDE79E58-CF9F-41CC-8448-05BBBD3001C6}" dt="2020-05-28T03:35:15.967" v="1361" actId="21"/>
          <ac:spMkLst>
            <pc:docMk/>
            <pc:sldMk cId="4098324269" sldId="274"/>
            <ac:spMk id="2631" creationId="{CC6ADD90-ABF2-482B-8509-FDE31E6FEC82}"/>
          </ac:spMkLst>
        </pc:spChg>
        <pc:spChg chg="del">
          <ac:chgData name="Trenny Mongar" userId="f3235382a4a7a8bc" providerId="LiveId" clId="{BDE79E58-CF9F-41CC-8448-05BBBD3001C6}" dt="2020-05-28T03:35:20.229" v="1362" actId="21"/>
          <ac:spMkLst>
            <pc:docMk/>
            <pc:sldMk cId="4098324269" sldId="274"/>
            <ac:spMk id="2634" creationId="{C1AFD76C-FE44-4BB2-80EB-FF7A018FC9F3}"/>
          </ac:spMkLst>
        </pc:spChg>
        <pc:picChg chg="add mod">
          <ac:chgData name="Trenny Mongar" userId="f3235382a4a7a8bc" providerId="LiveId" clId="{BDE79E58-CF9F-41CC-8448-05BBBD3001C6}" dt="2020-05-28T03:44:15.169" v="1462" actId="1076"/>
          <ac:picMkLst>
            <pc:docMk/>
            <pc:sldMk cId="4098324269" sldId="274"/>
            <ac:picMk id="3" creationId="{AB9D466A-B0C7-4FB0-9BA2-4AE311E6C199}"/>
          </ac:picMkLst>
        </pc:picChg>
        <pc:picChg chg="add mod">
          <ac:chgData name="Trenny Mongar" userId="f3235382a4a7a8bc" providerId="LiveId" clId="{BDE79E58-CF9F-41CC-8448-05BBBD3001C6}" dt="2020-05-28T03:45:34.238" v="1472" actId="14100"/>
          <ac:picMkLst>
            <pc:docMk/>
            <pc:sldMk cId="4098324269" sldId="274"/>
            <ac:picMk id="6" creationId="{047061A0-06B2-4138-8961-97960C913A73}"/>
          </ac:picMkLst>
        </pc:picChg>
        <pc:picChg chg="add del mod">
          <ac:chgData name="Trenny Mongar" userId="f3235382a4a7a8bc" providerId="LiveId" clId="{BDE79E58-CF9F-41CC-8448-05BBBD3001C6}" dt="2020-05-28T03:46:13.164" v="1477" actId="478"/>
          <ac:picMkLst>
            <pc:docMk/>
            <pc:sldMk cId="4098324269" sldId="274"/>
            <ac:picMk id="9" creationId="{54C36966-2874-4B11-881F-06019C0E4D24}"/>
          </ac:picMkLst>
        </pc:picChg>
        <pc:picChg chg="add mod">
          <ac:chgData name="Trenny Mongar" userId="f3235382a4a7a8bc" providerId="LiveId" clId="{BDE79E58-CF9F-41CC-8448-05BBBD3001C6}" dt="2020-05-28T03:47:27.475" v="1489" actId="14100"/>
          <ac:picMkLst>
            <pc:docMk/>
            <pc:sldMk cId="4098324269" sldId="274"/>
            <ac:picMk id="13" creationId="{49502420-F13F-4475-8D59-0A55E0E19E30}"/>
          </ac:picMkLst>
        </pc:picChg>
        <pc:picChg chg="add mod">
          <ac:chgData name="Trenny Mongar" userId="f3235382a4a7a8bc" providerId="LiveId" clId="{BDE79E58-CF9F-41CC-8448-05BBBD3001C6}" dt="2020-05-28T07:55:04.747" v="3320"/>
          <ac:picMkLst>
            <pc:docMk/>
            <pc:sldMk cId="4098324269" sldId="274"/>
            <ac:picMk id="20" creationId="{02355C21-8EF9-4EF3-9763-EF41E9EC0C8C}"/>
          </ac:picMkLst>
        </pc:picChg>
        <pc:picChg chg="del ord">
          <ac:chgData name="Trenny Mongar" userId="f3235382a4a7a8bc" providerId="LiveId" clId="{BDE79E58-CF9F-41CC-8448-05BBBD3001C6}" dt="2020-05-28T07:55:02.324" v="3319" actId="478"/>
          <ac:picMkLst>
            <pc:docMk/>
            <pc:sldMk cId="4098324269" sldId="274"/>
            <ac:picMk id="2597" creationId="{645ACB76-891A-4CD9-82CF-F4FD9429BFF5}"/>
          </ac:picMkLst>
        </pc:picChg>
        <pc:picChg chg="del">
          <ac:chgData name="Trenny Mongar" userId="f3235382a4a7a8bc" providerId="LiveId" clId="{BDE79E58-CF9F-41CC-8448-05BBBD3001C6}" dt="2020-05-28T03:35:09.976" v="1358" actId="478"/>
          <ac:picMkLst>
            <pc:docMk/>
            <pc:sldMk cId="4098324269" sldId="274"/>
            <ac:picMk id="2627" creationId="{85FFD56A-854C-402C-ACCC-918632E95FC6}"/>
          </ac:picMkLst>
        </pc:picChg>
        <pc:picChg chg="del">
          <ac:chgData name="Trenny Mongar" userId="f3235382a4a7a8bc" providerId="LiveId" clId="{BDE79E58-CF9F-41CC-8448-05BBBD3001C6}" dt="2020-05-28T03:35:11.049" v="1359" actId="478"/>
          <ac:picMkLst>
            <pc:docMk/>
            <pc:sldMk cId="4098324269" sldId="274"/>
            <ac:picMk id="2630" creationId="{CF379D0B-F0D2-4355-8FE9-42BC81D48471}"/>
          </ac:picMkLst>
        </pc:picChg>
        <pc:picChg chg="del">
          <ac:chgData name="Trenny Mongar" userId="f3235382a4a7a8bc" providerId="LiveId" clId="{BDE79E58-CF9F-41CC-8448-05BBBD3001C6}" dt="2020-05-28T03:35:11.861" v="1360" actId="478"/>
          <ac:picMkLst>
            <pc:docMk/>
            <pc:sldMk cId="4098324269" sldId="274"/>
            <ac:picMk id="2633" creationId="{EB7D3223-B0FA-4806-B639-02999670799F}"/>
          </ac:picMkLst>
        </pc:picChg>
      </pc:sldChg>
      <pc:sldChg chg="addSp delSp modSp add mod">
        <pc:chgData name="Trenny Mongar" userId="f3235382a4a7a8bc" providerId="LiveId" clId="{BDE79E58-CF9F-41CC-8448-05BBBD3001C6}" dt="2020-05-28T07:56:58.008" v="3339" actId="1076"/>
        <pc:sldMkLst>
          <pc:docMk/>
          <pc:sldMk cId="2730931245" sldId="275"/>
        </pc:sldMkLst>
        <pc:spChg chg="del">
          <ac:chgData name="Trenny Mongar" userId="f3235382a4a7a8bc" providerId="LiveId" clId="{BDE79E58-CF9F-41CC-8448-05BBBD3001C6}" dt="2020-05-28T03:50:02.351" v="1495" actId="21"/>
          <ac:spMkLst>
            <pc:docMk/>
            <pc:sldMk cId="2730931245" sldId="275"/>
            <ac:spMk id="4" creationId="{B75000E2-F42E-4DD4-9354-B63F09EBE220}"/>
          </ac:spMkLst>
        </pc:spChg>
        <pc:spChg chg="del">
          <ac:chgData name="Trenny Mongar" userId="f3235382a4a7a8bc" providerId="LiveId" clId="{BDE79E58-CF9F-41CC-8448-05BBBD3001C6}" dt="2020-05-28T03:50:11.569" v="1497" actId="21"/>
          <ac:spMkLst>
            <pc:docMk/>
            <pc:sldMk cId="2730931245" sldId="275"/>
            <ac:spMk id="10" creationId="{3D183966-66D8-444B-8C04-632207BCA81D}"/>
          </ac:spMkLst>
        </pc:spChg>
        <pc:spChg chg="add mod">
          <ac:chgData name="Trenny Mongar" userId="f3235382a4a7a8bc" providerId="LiveId" clId="{BDE79E58-CF9F-41CC-8448-05BBBD3001C6}" dt="2020-05-28T03:57:05.678" v="1541" actId="1076"/>
          <ac:spMkLst>
            <pc:docMk/>
            <pc:sldMk cId="2730931245" sldId="275"/>
            <ac:spMk id="11" creationId="{C431BFDB-9CC6-4D7D-8BCD-E6B6103EFB8D}"/>
          </ac:spMkLst>
        </pc:spChg>
        <pc:spChg chg="del">
          <ac:chgData name="Trenny Mongar" userId="f3235382a4a7a8bc" providerId="LiveId" clId="{BDE79E58-CF9F-41CC-8448-05BBBD3001C6}" dt="2020-05-28T03:50:19.108" v="1499" actId="21"/>
          <ac:spMkLst>
            <pc:docMk/>
            <pc:sldMk cId="2730931245" sldId="275"/>
            <ac:spMk id="14" creationId="{9A7D577C-2161-4390-81DA-417DE1E7F2C9}"/>
          </ac:spMkLst>
        </pc:spChg>
        <pc:spChg chg="add mod">
          <ac:chgData name="Trenny Mongar" userId="f3235382a4a7a8bc" providerId="LiveId" clId="{BDE79E58-CF9F-41CC-8448-05BBBD3001C6}" dt="2020-05-28T03:57:17.494" v="1544" actId="1076"/>
          <ac:spMkLst>
            <pc:docMk/>
            <pc:sldMk cId="2730931245" sldId="275"/>
            <ac:spMk id="19" creationId="{56BF8E1D-E1C0-4F79-8915-57C6CB042966}"/>
          </ac:spMkLst>
        </pc:spChg>
        <pc:spChg chg="add mod">
          <ac:chgData name="Trenny Mongar" userId="f3235382a4a7a8bc" providerId="LiveId" clId="{BDE79E58-CF9F-41CC-8448-05BBBD3001C6}" dt="2020-05-28T03:58:54.773" v="1555" actId="1076"/>
          <ac:spMkLst>
            <pc:docMk/>
            <pc:sldMk cId="2730931245" sldId="275"/>
            <ac:spMk id="26" creationId="{1971A9E8-3166-4DC8-9A60-55A0A1B2CA8A}"/>
          </ac:spMkLst>
        </pc:spChg>
        <pc:spChg chg="mod">
          <ac:chgData name="Trenny Mongar" userId="f3235382a4a7a8bc" providerId="LiveId" clId="{BDE79E58-CF9F-41CC-8448-05BBBD3001C6}" dt="2020-05-28T07:56:58.008" v="3339" actId="1076"/>
          <ac:spMkLst>
            <pc:docMk/>
            <pc:sldMk cId="2730931245" sldId="275"/>
            <ac:spMk id="2598" creationId="{72BFFE58-34D2-452B-82C3-EF4AAEADC2D3}"/>
          </ac:spMkLst>
        </pc:spChg>
        <pc:picChg chg="del">
          <ac:chgData name="Trenny Mongar" userId="f3235382a4a7a8bc" providerId="LiveId" clId="{BDE79E58-CF9F-41CC-8448-05BBBD3001C6}" dt="2020-05-28T03:50:06.258" v="1496" actId="21"/>
          <ac:picMkLst>
            <pc:docMk/>
            <pc:sldMk cId="2730931245" sldId="275"/>
            <ac:picMk id="3" creationId="{AB9D466A-B0C7-4FB0-9BA2-4AE311E6C199}"/>
          </ac:picMkLst>
        </pc:picChg>
        <pc:picChg chg="add mod">
          <ac:chgData name="Trenny Mongar" userId="f3235382a4a7a8bc" providerId="LiveId" clId="{BDE79E58-CF9F-41CC-8448-05BBBD3001C6}" dt="2020-05-28T03:57:09.640" v="1543" actId="1076"/>
          <ac:picMkLst>
            <pc:docMk/>
            <pc:sldMk cId="2730931245" sldId="275"/>
            <ac:picMk id="5" creationId="{5F7B83FC-4D90-459E-B9F3-10A938AFF3F1}"/>
          </ac:picMkLst>
        </pc:picChg>
        <pc:picChg chg="del">
          <ac:chgData name="Trenny Mongar" userId="f3235382a4a7a8bc" providerId="LiveId" clId="{BDE79E58-CF9F-41CC-8448-05BBBD3001C6}" dt="2020-05-28T03:50:15.231" v="1498" actId="21"/>
          <ac:picMkLst>
            <pc:docMk/>
            <pc:sldMk cId="2730931245" sldId="275"/>
            <ac:picMk id="6" creationId="{047061A0-06B2-4138-8961-97960C913A73}"/>
          </ac:picMkLst>
        </pc:picChg>
        <pc:picChg chg="add del mod">
          <ac:chgData name="Trenny Mongar" userId="f3235382a4a7a8bc" providerId="LiveId" clId="{BDE79E58-CF9F-41CC-8448-05BBBD3001C6}" dt="2020-05-28T03:52:25.457" v="1511" actId="478"/>
          <ac:picMkLst>
            <pc:docMk/>
            <pc:sldMk cId="2730931245" sldId="275"/>
            <ac:picMk id="9" creationId="{DF321993-E79F-410B-99B5-D95CB70F6BBE}"/>
          </ac:picMkLst>
        </pc:picChg>
        <pc:picChg chg="del">
          <ac:chgData name="Trenny Mongar" userId="f3235382a4a7a8bc" providerId="LiveId" clId="{BDE79E58-CF9F-41CC-8448-05BBBD3001C6}" dt="2020-05-28T03:50:29.462" v="1500" actId="21"/>
          <ac:picMkLst>
            <pc:docMk/>
            <pc:sldMk cId="2730931245" sldId="275"/>
            <ac:picMk id="13" creationId="{49502420-F13F-4475-8D59-0A55E0E19E30}"/>
          </ac:picMkLst>
        </pc:picChg>
        <pc:picChg chg="add mod">
          <ac:chgData name="Trenny Mongar" userId="f3235382a4a7a8bc" providerId="LiveId" clId="{BDE79E58-CF9F-41CC-8448-05BBBD3001C6}" dt="2020-05-28T03:58:40.892" v="1552" actId="1076"/>
          <ac:picMkLst>
            <pc:docMk/>
            <pc:sldMk cId="2730931245" sldId="275"/>
            <ac:picMk id="16" creationId="{8E40F081-22AA-4E74-A526-B329F00C2D19}"/>
          </ac:picMkLst>
        </pc:picChg>
        <pc:picChg chg="add mod">
          <ac:chgData name="Trenny Mongar" userId="f3235382a4a7a8bc" providerId="LiveId" clId="{BDE79E58-CF9F-41CC-8448-05BBBD3001C6}" dt="2020-05-28T07:55:11.914" v="3322"/>
          <ac:picMkLst>
            <pc:docMk/>
            <pc:sldMk cId="2730931245" sldId="275"/>
            <ac:picMk id="20" creationId="{EF274EB4-0DDD-4ED9-AB13-3CFB530BDFDA}"/>
          </ac:picMkLst>
        </pc:picChg>
        <pc:picChg chg="add mod ord">
          <ac:chgData name="Trenny Mongar" userId="f3235382a4a7a8bc" providerId="LiveId" clId="{BDE79E58-CF9F-41CC-8448-05BBBD3001C6}" dt="2020-05-28T03:56:57.304" v="1540" actId="1076"/>
          <ac:picMkLst>
            <pc:docMk/>
            <pc:sldMk cId="2730931245" sldId="275"/>
            <ac:picMk id="23" creationId="{5D20D9B4-A6F9-494C-BA13-ECF2C992C232}"/>
          </ac:picMkLst>
        </pc:picChg>
        <pc:picChg chg="add del mod">
          <ac:chgData name="Trenny Mongar" userId="f3235382a4a7a8bc" providerId="LiveId" clId="{BDE79E58-CF9F-41CC-8448-05BBBD3001C6}" dt="2020-05-28T03:58:05.929" v="1549" actId="478"/>
          <ac:picMkLst>
            <pc:docMk/>
            <pc:sldMk cId="2730931245" sldId="275"/>
            <ac:picMk id="25" creationId="{9E405F4F-3770-42FC-9BC5-3C440CF00F62}"/>
          </ac:picMkLst>
        </pc:picChg>
        <pc:picChg chg="del ord">
          <ac:chgData name="Trenny Mongar" userId="f3235382a4a7a8bc" providerId="LiveId" clId="{BDE79E58-CF9F-41CC-8448-05BBBD3001C6}" dt="2020-05-28T07:55:08.455" v="3321" actId="478"/>
          <ac:picMkLst>
            <pc:docMk/>
            <pc:sldMk cId="2730931245" sldId="275"/>
            <ac:picMk id="2597" creationId="{645ACB76-891A-4CD9-82CF-F4FD9429BFF5}"/>
          </ac:picMkLst>
        </pc:picChg>
      </pc:sldChg>
      <pc:sldChg chg="addSp delSp modSp add mod">
        <pc:chgData name="Trenny Mongar" userId="f3235382a4a7a8bc" providerId="LiveId" clId="{BDE79E58-CF9F-41CC-8448-05BBBD3001C6}" dt="2020-05-28T07:56:44.541" v="3338" actId="1076"/>
        <pc:sldMkLst>
          <pc:docMk/>
          <pc:sldMk cId="1333118035" sldId="276"/>
        </pc:sldMkLst>
        <pc:spChg chg="add mod">
          <ac:chgData name="Trenny Mongar" userId="f3235382a4a7a8bc" providerId="LiveId" clId="{BDE79E58-CF9F-41CC-8448-05BBBD3001C6}" dt="2020-05-28T04:06:30.880" v="1590" actId="1076"/>
          <ac:spMkLst>
            <pc:docMk/>
            <pc:sldMk cId="1333118035" sldId="276"/>
            <ac:spMk id="4" creationId="{8ED80838-9237-4757-A119-A5CB6E6D6B1D}"/>
          </ac:spMkLst>
        </pc:spChg>
        <pc:spChg chg="add mod">
          <ac:chgData name="Trenny Mongar" userId="f3235382a4a7a8bc" providerId="LiveId" clId="{BDE79E58-CF9F-41CC-8448-05BBBD3001C6}" dt="2020-05-28T04:06:44.185" v="1592" actId="1076"/>
          <ac:spMkLst>
            <pc:docMk/>
            <pc:sldMk cId="1333118035" sldId="276"/>
            <ac:spMk id="9" creationId="{0BCA371C-7B70-4494-BD63-18A4F0D36D62}"/>
          </ac:spMkLst>
        </pc:spChg>
        <pc:spChg chg="del">
          <ac:chgData name="Trenny Mongar" userId="f3235382a4a7a8bc" providerId="LiveId" clId="{BDE79E58-CF9F-41CC-8448-05BBBD3001C6}" dt="2020-05-28T03:59:25.993" v="1557" actId="21"/>
          <ac:spMkLst>
            <pc:docMk/>
            <pc:sldMk cId="1333118035" sldId="276"/>
            <ac:spMk id="11" creationId="{C431BFDB-9CC6-4D7D-8BCD-E6B6103EFB8D}"/>
          </ac:spMkLst>
        </pc:spChg>
        <pc:spChg chg="add mod">
          <ac:chgData name="Trenny Mongar" userId="f3235382a4a7a8bc" providerId="LiveId" clId="{BDE79E58-CF9F-41CC-8448-05BBBD3001C6}" dt="2020-05-28T04:08:30.779" v="1599" actId="1076"/>
          <ac:spMkLst>
            <pc:docMk/>
            <pc:sldMk cId="1333118035" sldId="276"/>
            <ac:spMk id="14" creationId="{E8DBD2EE-2A87-44B1-98A1-300D21211FA5}"/>
          </ac:spMkLst>
        </pc:spChg>
        <pc:spChg chg="del">
          <ac:chgData name="Trenny Mongar" userId="f3235382a4a7a8bc" providerId="LiveId" clId="{BDE79E58-CF9F-41CC-8448-05BBBD3001C6}" dt="2020-05-28T04:01:45.012" v="1570" actId="21"/>
          <ac:spMkLst>
            <pc:docMk/>
            <pc:sldMk cId="1333118035" sldId="276"/>
            <ac:spMk id="17" creationId="{00000000-0000-0000-0000-000000000000}"/>
          </ac:spMkLst>
        </pc:spChg>
        <pc:spChg chg="del">
          <ac:chgData name="Trenny Mongar" userId="f3235382a4a7a8bc" providerId="LiveId" clId="{BDE79E58-CF9F-41CC-8448-05BBBD3001C6}" dt="2020-05-28T03:59:33.596" v="1559" actId="21"/>
          <ac:spMkLst>
            <pc:docMk/>
            <pc:sldMk cId="1333118035" sldId="276"/>
            <ac:spMk id="19" creationId="{56BF8E1D-E1C0-4F79-8915-57C6CB042966}"/>
          </ac:spMkLst>
        </pc:spChg>
        <pc:spChg chg="del">
          <ac:chgData name="Trenny Mongar" userId="f3235382a4a7a8bc" providerId="LiveId" clId="{BDE79E58-CF9F-41CC-8448-05BBBD3001C6}" dt="2020-05-28T03:59:40.976" v="1561" actId="21"/>
          <ac:spMkLst>
            <pc:docMk/>
            <pc:sldMk cId="1333118035" sldId="276"/>
            <ac:spMk id="26" creationId="{1971A9E8-3166-4DC8-9A60-55A0A1B2CA8A}"/>
          </ac:spMkLst>
        </pc:spChg>
        <pc:spChg chg="mod">
          <ac:chgData name="Trenny Mongar" userId="f3235382a4a7a8bc" providerId="LiveId" clId="{BDE79E58-CF9F-41CC-8448-05BBBD3001C6}" dt="2020-05-28T07:56:44.541" v="3338" actId="1076"/>
          <ac:spMkLst>
            <pc:docMk/>
            <pc:sldMk cId="1333118035" sldId="276"/>
            <ac:spMk id="2598" creationId="{72BFFE58-34D2-452B-82C3-EF4AAEADC2D3}"/>
          </ac:spMkLst>
        </pc:spChg>
        <pc:picChg chg="add mod">
          <ac:chgData name="Trenny Mongar" userId="f3235382a4a7a8bc" providerId="LiveId" clId="{BDE79E58-CF9F-41CC-8448-05BBBD3001C6}" dt="2020-05-28T04:06:37.454" v="1591" actId="1076"/>
          <ac:picMkLst>
            <pc:docMk/>
            <pc:sldMk cId="1333118035" sldId="276"/>
            <ac:picMk id="3" creationId="{1A1F0CE6-9858-4F2E-8A3C-8B8A48EA04FD}"/>
          </ac:picMkLst>
        </pc:picChg>
        <pc:picChg chg="del">
          <ac:chgData name="Trenny Mongar" userId="f3235382a4a7a8bc" providerId="LiveId" clId="{BDE79E58-CF9F-41CC-8448-05BBBD3001C6}" dt="2020-05-28T03:59:29.429" v="1558" actId="21"/>
          <ac:picMkLst>
            <pc:docMk/>
            <pc:sldMk cId="1333118035" sldId="276"/>
            <ac:picMk id="5" creationId="{5F7B83FC-4D90-459E-B9F3-10A938AFF3F1}"/>
          </ac:picMkLst>
        </pc:picChg>
        <pc:picChg chg="add mod">
          <ac:chgData name="Trenny Mongar" userId="f3235382a4a7a8bc" providerId="LiveId" clId="{BDE79E58-CF9F-41CC-8448-05BBBD3001C6}" dt="2020-05-28T04:06:49.293" v="1593" actId="1076"/>
          <ac:picMkLst>
            <pc:docMk/>
            <pc:sldMk cId="1333118035" sldId="276"/>
            <ac:picMk id="7" creationId="{0BB2AF1E-7361-4485-8FD9-BD746C7D9E0D}"/>
          </ac:picMkLst>
        </pc:picChg>
        <pc:picChg chg="add mod">
          <ac:chgData name="Trenny Mongar" userId="f3235382a4a7a8bc" providerId="LiveId" clId="{BDE79E58-CF9F-41CC-8448-05BBBD3001C6}" dt="2020-05-28T04:06:56.626" v="1594" actId="1076"/>
          <ac:picMkLst>
            <pc:docMk/>
            <pc:sldMk cId="1333118035" sldId="276"/>
            <ac:picMk id="13" creationId="{E2418DAA-858F-4CF9-8CFC-0B56AE529EEE}"/>
          </ac:picMkLst>
        </pc:picChg>
        <pc:picChg chg="del">
          <ac:chgData name="Trenny Mongar" userId="f3235382a4a7a8bc" providerId="LiveId" clId="{BDE79E58-CF9F-41CC-8448-05BBBD3001C6}" dt="2020-05-28T03:59:37.051" v="1560" actId="21"/>
          <ac:picMkLst>
            <pc:docMk/>
            <pc:sldMk cId="1333118035" sldId="276"/>
            <ac:picMk id="16" creationId="{8E40F081-22AA-4E74-A526-B329F00C2D19}"/>
          </ac:picMkLst>
        </pc:picChg>
        <pc:picChg chg="add mod">
          <ac:chgData name="Trenny Mongar" userId="f3235382a4a7a8bc" providerId="LiveId" clId="{BDE79E58-CF9F-41CC-8448-05BBBD3001C6}" dt="2020-05-28T07:55:18.850" v="3324"/>
          <ac:picMkLst>
            <pc:docMk/>
            <pc:sldMk cId="1333118035" sldId="276"/>
            <ac:picMk id="19" creationId="{81089721-0748-4975-B5E8-FEDEF16EC436}"/>
          </ac:picMkLst>
        </pc:picChg>
        <pc:picChg chg="del">
          <ac:chgData name="Trenny Mongar" userId="f3235382a4a7a8bc" providerId="LiveId" clId="{BDE79E58-CF9F-41CC-8448-05BBBD3001C6}" dt="2020-05-28T03:59:45.499" v="1562" actId="21"/>
          <ac:picMkLst>
            <pc:docMk/>
            <pc:sldMk cId="1333118035" sldId="276"/>
            <ac:picMk id="23" creationId="{5D20D9B4-A6F9-494C-BA13-ECF2C992C232}"/>
          </ac:picMkLst>
        </pc:picChg>
        <pc:picChg chg="del ord">
          <ac:chgData name="Trenny Mongar" userId="f3235382a4a7a8bc" providerId="LiveId" clId="{BDE79E58-CF9F-41CC-8448-05BBBD3001C6}" dt="2020-05-28T07:55:16.120" v="3323" actId="478"/>
          <ac:picMkLst>
            <pc:docMk/>
            <pc:sldMk cId="1333118035" sldId="276"/>
            <ac:picMk id="2597" creationId="{645ACB76-891A-4CD9-82CF-F4FD9429BFF5}"/>
          </ac:picMkLst>
        </pc:picChg>
      </pc:sldChg>
      <pc:sldChg chg="addSp delSp modSp add mod">
        <pc:chgData name="Trenny Mongar" userId="f3235382a4a7a8bc" providerId="LiveId" clId="{BDE79E58-CF9F-41CC-8448-05BBBD3001C6}" dt="2020-05-28T07:56:24.831" v="3334" actId="1076"/>
        <pc:sldMkLst>
          <pc:docMk/>
          <pc:sldMk cId="1428130553" sldId="277"/>
        </pc:sldMkLst>
        <pc:spChg chg="del">
          <ac:chgData name="Trenny Mongar" userId="f3235382a4a7a8bc" providerId="LiveId" clId="{BDE79E58-CF9F-41CC-8448-05BBBD3001C6}" dt="2020-05-28T04:09:36.896" v="1606" actId="21"/>
          <ac:spMkLst>
            <pc:docMk/>
            <pc:sldMk cId="1428130553" sldId="277"/>
            <ac:spMk id="4" creationId="{8ED80838-9237-4757-A119-A5CB6E6D6B1D}"/>
          </ac:spMkLst>
        </pc:spChg>
        <pc:spChg chg="add mod">
          <ac:chgData name="Trenny Mongar" userId="f3235382a4a7a8bc" providerId="LiveId" clId="{BDE79E58-CF9F-41CC-8448-05BBBD3001C6}" dt="2020-05-28T04:14:25.652" v="1618" actId="1076"/>
          <ac:spMkLst>
            <pc:docMk/>
            <pc:sldMk cId="1428130553" sldId="277"/>
            <ac:spMk id="6" creationId="{E8157357-A78B-4277-A523-4506B340F992}"/>
          </ac:spMkLst>
        </pc:spChg>
        <pc:spChg chg="del">
          <ac:chgData name="Trenny Mongar" userId="f3235382a4a7a8bc" providerId="LiveId" clId="{BDE79E58-CF9F-41CC-8448-05BBBD3001C6}" dt="2020-05-28T04:09:40.802" v="1607" actId="21"/>
          <ac:spMkLst>
            <pc:docMk/>
            <pc:sldMk cId="1428130553" sldId="277"/>
            <ac:spMk id="9" creationId="{0BCA371C-7B70-4494-BD63-18A4F0D36D62}"/>
          </ac:spMkLst>
        </pc:spChg>
        <pc:spChg chg="del">
          <ac:chgData name="Trenny Mongar" userId="f3235382a4a7a8bc" providerId="LiveId" clId="{BDE79E58-CF9F-41CC-8448-05BBBD3001C6}" dt="2020-05-28T04:09:46.429" v="1608" actId="21"/>
          <ac:spMkLst>
            <pc:docMk/>
            <pc:sldMk cId="1428130553" sldId="277"/>
            <ac:spMk id="14" creationId="{E8DBD2EE-2A87-44B1-98A1-300D21211FA5}"/>
          </ac:spMkLst>
        </pc:spChg>
        <pc:spChg chg="add mod">
          <ac:chgData name="Trenny Mongar" userId="f3235382a4a7a8bc" providerId="LiveId" clId="{BDE79E58-CF9F-41CC-8448-05BBBD3001C6}" dt="2020-05-28T04:16:35.974" v="1630" actId="1076"/>
          <ac:spMkLst>
            <pc:docMk/>
            <pc:sldMk cId="1428130553" sldId="277"/>
            <ac:spMk id="15" creationId="{C7B53F4C-50B4-4D01-BD04-4A731F554542}"/>
          </ac:spMkLst>
        </pc:spChg>
        <pc:spChg chg="add del mod">
          <ac:chgData name="Trenny Mongar" userId="f3235382a4a7a8bc" providerId="LiveId" clId="{BDE79E58-CF9F-41CC-8448-05BBBD3001C6}" dt="2020-05-28T04:19:58.302" v="1651" actId="21"/>
          <ac:spMkLst>
            <pc:docMk/>
            <pc:sldMk cId="1428130553" sldId="277"/>
            <ac:spMk id="20" creationId="{EA58DEBF-2800-4592-BB7B-DF6EBC69314D}"/>
          </ac:spMkLst>
        </pc:spChg>
        <pc:spChg chg="add mod">
          <ac:chgData name="Trenny Mongar" userId="f3235382a4a7a8bc" providerId="LiveId" clId="{BDE79E58-CF9F-41CC-8448-05BBBD3001C6}" dt="2020-05-28T04:20:40.696" v="1655" actId="1076"/>
          <ac:spMkLst>
            <pc:docMk/>
            <pc:sldMk cId="1428130553" sldId="277"/>
            <ac:spMk id="23" creationId="{AE0CB292-F640-43F5-9759-87521B0EC29B}"/>
          </ac:spMkLst>
        </pc:spChg>
        <pc:spChg chg="mod">
          <ac:chgData name="Trenny Mongar" userId="f3235382a4a7a8bc" providerId="LiveId" clId="{BDE79E58-CF9F-41CC-8448-05BBBD3001C6}" dt="2020-05-28T07:56:24.831" v="3334" actId="1076"/>
          <ac:spMkLst>
            <pc:docMk/>
            <pc:sldMk cId="1428130553" sldId="277"/>
            <ac:spMk id="2598" creationId="{72BFFE58-34D2-452B-82C3-EF4AAEADC2D3}"/>
          </ac:spMkLst>
        </pc:spChg>
        <pc:picChg chg="del">
          <ac:chgData name="Trenny Mongar" userId="f3235382a4a7a8bc" providerId="LiveId" clId="{BDE79E58-CF9F-41CC-8448-05BBBD3001C6}" dt="2020-05-28T04:09:16.158" v="1601" actId="21"/>
          <ac:picMkLst>
            <pc:docMk/>
            <pc:sldMk cId="1428130553" sldId="277"/>
            <ac:picMk id="3" creationId="{1A1F0CE6-9858-4F2E-8A3C-8B8A48EA04FD}"/>
          </ac:picMkLst>
        </pc:picChg>
        <pc:picChg chg="add mod">
          <ac:chgData name="Trenny Mongar" userId="f3235382a4a7a8bc" providerId="LiveId" clId="{BDE79E58-CF9F-41CC-8448-05BBBD3001C6}" dt="2020-05-28T04:13:07.257" v="1615" actId="1076"/>
          <ac:picMkLst>
            <pc:docMk/>
            <pc:sldMk cId="1428130553" sldId="277"/>
            <ac:picMk id="5" creationId="{C914DC4F-8D98-4CBE-9BD0-F07CAF9A265C}"/>
          </ac:picMkLst>
        </pc:picChg>
        <pc:picChg chg="del">
          <ac:chgData name="Trenny Mongar" userId="f3235382a4a7a8bc" providerId="LiveId" clId="{BDE79E58-CF9F-41CC-8448-05BBBD3001C6}" dt="2020-05-28T04:09:28.587" v="1604" actId="21"/>
          <ac:picMkLst>
            <pc:docMk/>
            <pc:sldMk cId="1428130553" sldId="277"/>
            <ac:picMk id="7" creationId="{0BB2AF1E-7361-4485-8FD9-BD746C7D9E0D}"/>
          </ac:picMkLst>
        </pc:picChg>
        <pc:picChg chg="add mod">
          <ac:chgData name="Trenny Mongar" userId="f3235382a4a7a8bc" providerId="LiveId" clId="{BDE79E58-CF9F-41CC-8448-05BBBD3001C6}" dt="2020-05-28T04:14:56.888" v="1625" actId="14100"/>
          <ac:picMkLst>
            <pc:docMk/>
            <pc:sldMk cId="1428130553" sldId="277"/>
            <ac:picMk id="11" creationId="{2B68728D-38D8-4B7B-B5D7-A4D10F3BF664}"/>
          </ac:picMkLst>
        </pc:picChg>
        <pc:picChg chg="del">
          <ac:chgData name="Trenny Mongar" userId="f3235382a4a7a8bc" providerId="LiveId" clId="{BDE79E58-CF9F-41CC-8448-05BBBD3001C6}" dt="2020-05-28T04:09:32.083" v="1605" actId="21"/>
          <ac:picMkLst>
            <pc:docMk/>
            <pc:sldMk cId="1428130553" sldId="277"/>
            <ac:picMk id="13" creationId="{E2418DAA-858F-4CF9-8CFC-0B56AE529EEE}"/>
          </ac:picMkLst>
        </pc:picChg>
        <pc:picChg chg="add mod">
          <ac:chgData name="Trenny Mongar" userId="f3235382a4a7a8bc" providerId="LiveId" clId="{BDE79E58-CF9F-41CC-8448-05BBBD3001C6}" dt="2020-05-28T04:17:36.690" v="1639" actId="14100"/>
          <ac:picMkLst>
            <pc:docMk/>
            <pc:sldMk cId="1428130553" sldId="277"/>
            <ac:picMk id="17" creationId="{2CB1B414-D200-46CE-811B-F877CEACE246}"/>
          </ac:picMkLst>
        </pc:picChg>
        <pc:picChg chg="add mod">
          <ac:chgData name="Trenny Mongar" userId="f3235382a4a7a8bc" providerId="LiveId" clId="{BDE79E58-CF9F-41CC-8448-05BBBD3001C6}" dt="2020-05-28T07:55:24.206" v="3326"/>
          <ac:picMkLst>
            <pc:docMk/>
            <pc:sldMk cId="1428130553" sldId="277"/>
            <ac:picMk id="19" creationId="{9572FAC0-EDF8-4A98-91F1-A661A41D7441}"/>
          </ac:picMkLst>
        </pc:picChg>
        <pc:picChg chg="add del mod">
          <ac:chgData name="Trenny Mongar" userId="f3235382a4a7a8bc" providerId="LiveId" clId="{BDE79E58-CF9F-41CC-8448-05BBBD3001C6}" dt="2020-05-28T04:09:24.875" v="1603" actId="21"/>
          <ac:picMkLst>
            <pc:docMk/>
            <pc:sldMk cId="1428130553" sldId="277"/>
            <ac:picMk id="19" creationId="{A68CFDBA-894B-475E-84BA-041A70AF9940}"/>
          </ac:picMkLst>
        </pc:picChg>
        <pc:picChg chg="del ord">
          <ac:chgData name="Trenny Mongar" userId="f3235382a4a7a8bc" providerId="LiveId" clId="{BDE79E58-CF9F-41CC-8448-05BBBD3001C6}" dt="2020-05-28T07:55:21.512" v="3325" actId="478"/>
          <ac:picMkLst>
            <pc:docMk/>
            <pc:sldMk cId="1428130553" sldId="277"/>
            <ac:picMk id="2597" creationId="{645ACB76-891A-4CD9-82CF-F4FD9429BFF5}"/>
          </ac:picMkLst>
        </pc:picChg>
      </pc:sldChg>
      <pc:sldChg chg="addSp delSp modSp add mod">
        <pc:chgData name="Trenny Mongar" userId="f3235382a4a7a8bc" providerId="LiveId" clId="{BDE79E58-CF9F-41CC-8448-05BBBD3001C6}" dt="2020-05-28T22:38:14.329" v="3553" actId="14100"/>
        <pc:sldMkLst>
          <pc:docMk/>
          <pc:sldMk cId="865388198" sldId="278"/>
        </pc:sldMkLst>
        <pc:spChg chg="add mod">
          <ac:chgData name="Trenny Mongar" userId="f3235382a4a7a8bc" providerId="LiveId" clId="{BDE79E58-CF9F-41CC-8448-05BBBD3001C6}" dt="2020-05-28T04:22:28.452" v="1664" actId="1076"/>
          <ac:spMkLst>
            <pc:docMk/>
            <pc:sldMk cId="865388198" sldId="278"/>
            <ac:spMk id="4" creationId="{54BCE070-B8BC-406C-820C-ABE8BA110D1F}"/>
          </ac:spMkLst>
        </pc:spChg>
        <pc:spChg chg="del">
          <ac:chgData name="Trenny Mongar" userId="f3235382a4a7a8bc" providerId="LiveId" clId="{BDE79E58-CF9F-41CC-8448-05BBBD3001C6}" dt="2020-05-28T04:19:14.771" v="1648" actId="21"/>
          <ac:spMkLst>
            <pc:docMk/>
            <pc:sldMk cId="865388198" sldId="278"/>
            <ac:spMk id="6" creationId="{E8157357-A78B-4277-A523-4506B340F992}"/>
          </ac:spMkLst>
        </pc:spChg>
        <pc:spChg chg="add mod">
          <ac:chgData name="Trenny Mongar" userId="f3235382a4a7a8bc" providerId="LiveId" clId="{BDE79E58-CF9F-41CC-8448-05BBBD3001C6}" dt="2020-05-28T04:24:32.710" v="1674" actId="1076"/>
          <ac:spMkLst>
            <pc:docMk/>
            <pc:sldMk cId="865388198" sldId="278"/>
            <ac:spMk id="10" creationId="{AD46326F-E643-4AB0-ACF5-B73BB09655C6}"/>
          </ac:spMkLst>
        </pc:spChg>
        <pc:spChg chg="del">
          <ac:chgData name="Trenny Mongar" userId="f3235382a4a7a8bc" providerId="LiveId" clId="{BDE79E58-CF9F-41CC-8448-05BBBD3001C6}" dt="2020-05-28T04:19:18.260" v="1649" actId="21"/>
          <ac:spMkLst>
            <pc:docMk/>
            <pc:sldMk cId="865388198" sldId="278"/>
            <ac:spMk id="15" creationId="{C7B53F4C-50B4-4D01-BD04-4A731F554542}"/>
          </ac:spMkLst>
        </pc:spChg>
        <pc:spChg chg="del">
          <ac:chgData name="Trenny Mongar" userId="f3235382a4a7a8bc" providerId="LiveId" clId="{BDE79E58-CF9F-41CC-8448-05BBBD3001C6}" dt="2020-05-28T04:19:22.086" v="1650" actId="21"/>
          <ac:spMkLst>
            <pc:docMk/>
            <pc:sldMk cId="865388198" sldId="278"/>
            <ac:spMk id="20" creationId="{EA58DEBF-2800-4592-BB7B-DF6EBC69314D}"/>
          </ac:spMkLst>
        </pc:spChg>
        <pc:spChg chg="add mod ord">
          <ac:chgData name="Trenny Mongar" userId="f3235382a4a7a8bc" providerId="LiveId" clId="{BDE79E58-CF9F-41CC-8448-05BBBD3001C6}" dt="2020-05-28T07:21:13.506" v="3103" actId="1076"/>
          <ac:spMkLst>
            <pc:docMk/>
            <pc:sldMk cId="865388198" sldId="278"/>
            <ac:spMk id="27" creationId="{343504A7-FB96-4584-BD6B-58452FE82555}"/>
          </ac:spMkLst>
        </pc:spChg>
        <pc:spChg chg="mod">
          <ac:chgData name="Trenny Mongar" userId="f3235382a4a7a8bc" providerId="LiveId" clId="{BDE79E58-CF9F-41CC-8448-05BBBD3001C6}" dt="2020-05-28T07:56:15.262" v="3333" actId="1076"/>
          <ac:spMkLst>
            <pc:docMk/>
            <pc:sldMk cId="865388198" sldId="278"/>
            <ac:spMk id="2598" creationId="{72BFFE58-34D2-452B-82C3-EF4AAEADC2D3}"/>
          </ac:spMkLst>
        </pc:spChg>
        <pc:picChg chg="add mod">
          <ac:chgData name="Trenny Mongar" userId="f3235382a4a7a8bc" providerId="LiveId" clId="{BDE79E58-CF9F-41CC-8448-05BBBD3001C6}" dt="2020-05-28T04:21:16.164" v="1661" actId="1076"/>
          <ac:picMkLst>
            <pc:docMk/>
            <pc:sldMk cId="865388198" sldId="278"/>
            <ac:picMk id="3" creationId="{D69748D6-01C7-4D3D-9564-B9935AA28CE8}"/>
          </ac:picMkLst>
        </pc:picChg>
        <pc:picChg chg="del">
          <ac:chgData name="Trenny Mongar" userId="f3235382a4a7a8bc" providerId="LiveId" clId="{BDE79E58-CF9F-41CC-8448-05BBBD3001C6}" dt="2020-05-28T04:18:56.066" v="1645" actId="21"/>
          <ac:picMkLst>
            <pc:docMk/>
            <pc:sldMk cId="865388198" sldId="278"/>
            <ac:picMk id="5" creationId="{C914DC4F-8D98-4CBE-9BD0-F07CAF9A265C}"/>
          </ac:picMkLst>
        </pc:picChg>
        <pc:picChg chg="add mod">
          <ac:chgData name="Trenny Mongar" userId="f3235382a4a7a8bc" providerId="LiveId" clId="{BDE79E58-CF9F-41CC-8448-05BBBD3001C6}" dt="2020-05-28T04:24:58.393" v="1679" actId="14100"/>
          <ac:picMkLst>
            <pc:docMk/>
            <pc:sldMk cId="865388198" sldId="278"/>
            <ac:picMk id="9" creationId="{1D2ED47D-8561-4F00-A2D4-A424D75560DD}"/>
          </ac:picMkLst>
        </pc:picChg>
        <pc:picChg chg="del">
          <ac:chgData name="Trenny Mongar" userId="f3235382a4a7a8bc" providerId="LiveId" clId="{BDE79E58-CF9F-41CC-8448-05BBBD3001C6}" dt="2020-05-28T04:18:59.667" v="1646" actId="21"/>
          <ac:picMkLst>
            <pc:docMk/>
            <pc:sldMk cId="865388198" sldId="278"/>
            <ac:picMk id="11" creationId="{2B68728D-38D8-4B7B-B5D7-A4D10F3BF664}"/>
          </ac:picMkLst>
        </pc:picChg>
        <pc:picChg chg="add mod">
          <ac:chgData name="Trenny Mongar" userId="f3235382a4a7a8bc" providerId="LiveId" clId="{BDE79E58-CF9F-41CC-8448-05BBBD3001C6}" dt="2020-05-28T22:38:14.329" v="3553" actId="14100"/>
          <ac:picMkLst>
            <pc:docMk/>
            <pc:sldMk cId="865388198" sldId="278"/>
            <ac:picMk id="14" creationId="{B6F52004-8DAB-4972-9738-93C67125655E}"/>
          </ac:picMkLst>
        </pc:picChg>
        <pc:picChg chg="del">
          <ac:chgData name="Trenny Mongar" userId="f3235382a4a7a8bc" providerId="LiveId" clId="{BDE79E58-CF9F-41CC-8448-05BBBD3001C6}" dt="2020-05-28T04:19:05.842" v="1647" actId="21"/>
          <ac:picMkLst>
            <pc:docMk/>
            <pc:sldMk cId="865388198" sldId="278"/>
            <ac:picMk id="17" creationId="{2CB1B414-D200-46CE-811B-F877CEACE246}"/>
          </ac:picMkLst>
        </pc:picChg>
        <pc:picChg chg="add mod">
          <ac:chgData name="Trenny Mongar" userId="f3235382a4a7a8bc" providerId="LiveId" clId="{BDE79E58-CF9F-41CC-8448-05BBBD3001C6}" dt="2020-05-28T07:55:32.006" v="3328"/>
          <ac:picMkLst>
            <pc:docMk/>
            <pc:sldMk cId="865388198" sldId="278"/>
            <ac:picMk id="19" creationId="{F0062008-3698-4A2F-8068-FA292091566E}"/>
          </ac:picMkLst>
        </pc:picChg>
        <pc:picChg chg="del">
          <ac:chgData name="Trenny Mongar" userId="f3235382a4a7a8bc" providerId="LiveId" clId="{BDE79E58-CF9F-41CC-8448-05BBBD3001C6}" dt="2020-05-28T07:55:28.299" v="3327" actId="478"/>
          <ac:picMkLst>
            <pc:docMk/>
            <pc:sldMk cId="865388198" sldId="278"/>
            <ac:picMk id="2597" creationId="{645ACB76-891A-4CD9-82CF-F4FD9429BFF5}"/>
          </ac:picMkLst>
        </pc:picChg>
      </pc:sldChg>
      <pc:sldChg chg="addSp delSp modSp add mod ord">
        <pc:chgData name="Trenny Mongar" userId="f3235382a4a7a8bc" providerId="LiveId" clId="{BDE79E58-CF9F-41CC-8448-05BBBD3001C6}" dt="2020-05-28T22:36:15.716" v="3538" actId="1076"/>
        <pc:sldMkLst>
          <pc:docMk/>
          <pc:sldMk cId="2033073710" sldId="279"/>
        </pc:sldMkLst>
        <pc:spChg chg="mod">
          <ac:chgData name="Trenny Mongar" userId="f3235382a4a7a8bc" providerId="LiveId" clId="{BDE79E58-CF9F-41CC-8448-05BBBD3001C6}" dt="2020-05-28T05:57:46.155" v="2446" actId="1076"/>
          <ac:spMkLst>
            <pc:docMk/>
            <pc:sldMk cId="2033073710" sldId="279"/>
            <ac:spMk id="7" creationId="{00000000-0000-0000-0000-000000000000}"/>
          </ac:spMkLst>
        </pc:spChg>
        <pc:spChg chg="add mod">
          <ac:chgData name="Trenny Mongar" userId="f3235382a4a7a8bc" providerId="LiveId" clId="{BDE79E58-CF9F-41CC-8448-05BBBD3001C6}" dt="2020-05-28T06:46:39.621" v="2830" actId="1076"/>
          <ac:spMkLst>
            <pc:docMk/>
            <pc:sldMk cId="2033073710" sldId="279"/>
            <ac:spMk id="37" creationId="{346A9F60-68F5-4559-8E30-97E2202B36A4}"/>
          </ac:spMkLst>
        </pc:spChg>
        <pc:spChg chg="del mod">
          <ac:chgData name="Trenny Mongar" userId="f3235382a4a7a8bc" providerId="LiveId" clId="{BDE79E58-CF9F-41CC-8448-05BBBD3001C6}" dt="2020-05-28T05:58:11.392" v="2452" actId="478"/>
          <ac:spMkLst>
            <pc:docMk/>
            <pc:sldMk cId="2033073710" sldId="279"/>
            <ac:spMk id="48" creationId="{32466F28-F73D-4B47-BF23-B9A760EC010C}"/>
          </ac:spMkLst>
        </pc:spChg>
        <pc:spChg chg="mod">
          <ac:chgData name="Trenny Mongar" userId="f3235382a4a7a8bc" providerId="LiveId" clId="{BDE79E58-CF9F-41CC-8448-05BBBD3001C6}" dt="2020-05-28T05:57:55.519" v="2449" actId="1076"/>
          <ac:spMkLst>
            <pc:docMk/>
            <pc:sldMk cId="2033073710" sldId="279"/>
            <ac:spMk id="51" creationId="{7B2B6EF1-99B5-4BCF-82A2-3DD4769CF7EA}"/>
          </ac:spMkLst>
        </pc:spChg>
        <pc:spChg chg="del mod">
          <ac:chgData name="Trenny Mongar" userId="f3235382a4a7a8bc" providerId="LiveId" clId="{BDE79E58-CF9F-41CC-8448-05BBBD3001C6}" dt="2020-05-28T05:35:35.814" v="2202" actId="21"/>
          <ac:spMkLst>
            <pc:docMk/>
            <pc:sldMk cId="2033073710" sldId="279"/>
            <ac:spMk id="52" creationId="{C0F5E972-4FC2-4A6D-8400-6BE49314A9AE}"/>
          </ac:spMkLst>
        </pc:spChg>
        <pc:spChg chg="del">
          <ac:chgData name="Trenny Mongar" userId="f3235382a4a7a8bc" providerId="LiveId" clId="{BDE79E58-CF9F-41CC-8448-05BBBD3001C6}" dt="2020-05-28T05:35:53.633" v="2206" actId="21"/>
          <ac:spMkLst>
            <pc:docMk/>
            <pc:sldMk cId="2033073710" sldId="279"/>
            <ac:spMk id="53" creationId="{73A72D36-54B8-4BC6-BFB0-165DCB0AB091}"/>
          </ac:spMkLst>
        </pc:spChg>
        <pc:spChg chg="mod">
          <ac:chgData name="Trenny Mongar" userId="f3235382a4a7a8bc" providerId="LiveId" clId="{BDE79E58-CF9F-41CC-8448-05BBBD3001C6}" dt="2020-05-28T05:38:14.569" v="2260" actId="1076"/>
          <ac:spMkLst>
            <pc:docMk/>
            <pc:sldMk cId="2033073710" sldId="279"/>
            <ac:spMk id="55" creationId="{8DFB3574-FACA-48BA-9ED6-6F65A021133C}"/>
          </ac:spMkLst>
        </pc:spChg>
        <pc:spChg chg="del">
          <ac:chgData name="Trenny Mongar" userId="f3235382a4a7a8bc" providerId="LiveId" clId="{BDE79E58-CF9F-41CC-8448-05BBBD3001C6}" dt="2020-05-28T05:35:44.937" v="2204" actId="21"/>
          <ac:spMkLst>
            <pc:docMk/>
            <pc:sldMk cId="2033073710" sldId="279"/>
            <ac:spMk id="56" creationId="{F23FE5F0-5428-407C-8DF2-E697EF96FEA4}"/>
          </ac:spMkLst>
        </pc:spChg>
        <pc:spChg chg="del">
          <ac:chgData name="Trenny Mongar" userId="f3235382a4a7a8bc" providerId="LiveId" clId="{BDE79E58-CF9F-41CC-8448-05BBBD3001C6}" dt="2020-05-28T05:35:57.617" v="2207" actId="21"/>
          <ac:spMkLst>
            <pc:docMk/>
            <pc:sldMk cId="2033073710" sldId="279"/>
            <ac:spMk id="59" creationId="{1821E19E-A09A-4EF5-9E0B-AD938F02E8CD}"/>
          </ac:spMkLst>
        </pc:spChg>
        <pc:spChg chg="del">
          <ac:chgData name="Trenny Mongar" userId="f3235382a4a7a8bc" providerId="LiveId" clId="{BDE79E58-CF9F-41CC-8448-05BBBD3001C6}" dt="2020-05-28T05:36:01.518" v="2208" actId="21"/>
          <ac:spMkLst>
            <pc:docMk/>
            <pc:sldMk cId="2033073710" sldId="279"/>
            <ac:spMk id="60" creationId="{8028A904-3CB3-45B2-B286-FACA8B4F54C5}"/>
          </ac:spMkLst>
        </pc:spChg>
        <pc:spChg chg="del">
          <ac:chgData name="Trenny Mongar" userId="f3235382a4a7a8bc" providerId="LiveId" clId="{BDE79E58-CF9F-41CC-8448-05BBBD3001C6}" dt="2020-05-28T05:36:05.074" v="2209" actId="21"/>
          <ac:spMkLst>
            <pc:docMk/>
            <pc:sldMk cId="2033073710" sldId="279"/>
            <ac:spMk id="61" creationId="{40B717B7-9FEB-496E-B068-FD3D810142E7}"/>
          </ac:spMkLst>
        </pc:spChg>
        <pc:spChg chg="add mod ord">
          <ac:chgData name="Trenny Mongar" userId="f3235382a4a7a8bc" providerId="LiveId" clId="{BDE79E58-CF9F-41CC-8448-05BBBD3001C6}" dt="2020-05-28T06:45:52.412" v="2822" actId="167"/>
          <ac:spMkLst>
            <pc:docMk/>
            <pc:sldMk cId="2033073710" sldId="279"/>
            <ac:spMk id="65" creationId="{0F08A72B-08D0-4D22-ABC5-81447E41CF69}"/>
          </ac:spMkLst>
        </pc:spChg>
        <pc:grpChg chg="mod">
          <ac:chgData name="Trenny Mongar" userId="f3235382a4a7a8bc" providerId="LiveId" clId="{BDE79E58-CF9F-41CC-8448-05BBBD3001C6}" dt="2020-05-28T05:57:59.921" v="2451" actId="1076"/>
          <ac:grpSpMkLst>
            <pc:docMk/>
            <pc:sldMk cId="2033073710" sldId="279"/>
            <ac:grpSpMk id="29" creationId="{32EB18DF-853C-4C4B-B18E-F0B5855154A0}"/>
          </ac:grpSpMkLst>
        </pc:grpChg>
        <pc:grpChg chg="mod">
          <ac:chgData name="Trenny Mongar" userId="f3235382a4a7a8bc" providerId="LiveId" clId="{BDE79E58-CF9F-41CC-8448-05BBBD3001C6}" dt="2020-05-28T05:38:08.228" v="2259" actId="1076"/>
          <ac:grpSpMkLst>
            <pc:docMk/>
            <pc:sldMk cId="2033073710" sldId="279"/>
            <ac:grpSpMk id="58" creationId="{DC5C601D-8244-4CA1-B080-83ECB610C886}"/>
          </ac:grpSpMkLst>
        </pc:grpChg>
        <pc:grpChg chg="del">
          <ac:chgData name="Trenny Mongar" userId="f3235382a4a7a8bc" providerId="LiveId" clId="{BDE79E58-CF9F-41CC-8448-05BBBD3001C6}" dt="2020-05-28T05:35:49.906" v="2205" actId="21"/>
          <ac:grpSpMkLst>
            <pc:docMk/>
            <pc:sldMk cId="2033073710" sldId="279"/>
            <ac:grpSpMk id="62" creationId="{3617C579-4B64-4BD4-A5C0-8B641CD13DA8}"/>
          </ac:grpSpMkLst>
        </pc:grpChg>
        <pc:picChg chg="add mod ord">
          <ac:chgData name="Trenny Mongar" userId="f3235382a4a7a8bc" providerId="LiveId" clId="{BDE79E58-CF9F-41CC-8448-05BBBD3001C6}" dt="2020-05-28T22:35:52.227" v="3533" actId="1440"/>
          <ac:picMkLst>
            <pc:docMk/>
            <pc:sldMk cId="2033073710" sldId="279"/>
            <ac:picMk id="15" creationId="{129ED457-8E96-4F75-A5F5-2630A462C814}"/>
          </ac:picMkLst>
        </pc:picChg>
        <pc:picChg chg="add del mod">
          <ac:chgData name="Trenny Mongar" userId="f3235382a4a7a8bc" providerId="LiveId" clId="{BDE79E58-CF9F-41CC-8448-05BBBD3001C6}" dt="2020-05-28T06:43:35.290" v="2792" actId="478"/>
          <ac:picMkLst>
            <pc:docMk/>
            <pc:sldMk cId="2033073710" sldId="279"/>
            <ac:picMk id="17" creationId="{824860C5-140B-4F3E-8142-2B9F6A64C796}"/>
          </ac:picMkLst>
        </pc:picChg>
        <pc:picChg chg="add mod">
          <ac:chgData name="Trenny Mongar" userId="f3235382a4a7a8bc" providerId="LiveId" clId="{BDE79E58-CF9F-41CC-8448-05BBBD3001C6}" dt="2020-05-28T22:35:58.535" v="3535" actId="1076"/>
          <ac:picMkLst>
            <pc:docMk/>
            <pc:sldMk cId="2033073710" sldId="279"/>
            <ac:picMk id="19" creationId="{69324ECC-3CEA-46D4-B79B-6058185F8407}"/>
          </ac:picMkLst>
        </pc:picChg>
        <pc:picChg chg="add mod">
          <ac:chgData name="Trenny Mongar" userId="f3235382a4a7a8bc" providerId="LiveId" clId="{BDE79E58-CF9F-41CC-8448-05BBBD3001C6}" dt="2020-05-28T06:46:27.276" v="2829" actId="1076"/>
          <ac:picMkLst>
            <pc:docMk/>
            <pc:sldMk cId="2033073710" sldId="279"/>
            <ac:picMk id="22" creationId="{664FF921-A92E-4DFC-A09A-EB2564246631}"/>
          </ac:picMkLst>
        </pc:picChg>
        <pc:picChg chg="add mod">
          <ac:chgData name="Trenny Mongar" userId="f3235382a4a7a8bc" providerId="LiveId" clId="{BDE79E58-CF9F-41CC-8448-05BBBD3001C6}" dt="2020-05-28T06:46:17.264" v="2826" actId="1076"/>
          <ac:picMkLst>
            <pc:docMk/>
            <pc:sldMk cId="2033073710" sldId="279"/>
            <ac:picMk id="24" creationId="{7374CB8C-CF91-4C17-BD61-DF6ADE33AD40}"/>
          </ac:picMkLst>
        </pc:picChg>
        <pc:picChg chg="del mod ord">
          <ac:chgData name="Trenny Mongar" userId="f3235382a4a7a8bc" providerId="LiveId" clId="{BDE79E58-CF9F-41CC-8448-05BBBD3001C6}" dt="2020-05-28T07:57:30.889" v="3342" actId="478"/>
          <ac:picMkLst>
            <pc:docMk/>
            <pc:sldMk cId="2033073710" sldId="279"/>
            <ac:picMk id="26" creationId="{419EB580-5A65-4AD0-925A-66885AEAB6E4}"/>
          </ac:picMkLst>
        </pc:picChg>
        <pc:picChg chg="add mod">
          <ac:chgData name="Trenny Mongar" userId="f3235382a4a7a8bc" providerId="LiveId" clId="{BDE79E58-CF9F-41CC-8448-05BBBD3001C6}" dt="2020-05-28T22:36:15.716" v="3538" actId="1076"/>
          <ac:picMkLst>
            <pc:docMk/>
            <pc:sldMk cId="2033073710" sldId="279"/>
            <ac:picMk id="30" creationId="{1C0120BC-5CA1-48F3-B4C0-F49539418F9D}"/>
          </ac:picMkLst>
        </pc:picChg>
        <pc:picChg chg="add mod">
          <ac:chgData name="Trenny Mongar" userId="f3235382a4a7a8bc" providerId="LiveId" clId="{BDE79E58-CF9F-41CC-8448-05BBBD3001C6}" dt="2020-05-28T07:57:43.180" v="3344" actId="1076"/>
          <ac:picMkLst>
            <pc:docMk/>
            <pc:sldMk cId="2033073710" sldId="279"/>
            <ac:picMk id="33" creationId="{0BB274AC-ED69-4E9E-9723-CB8D87AF905F}"/>
          </ac:picMkLst>
        </pc:picChg>
        <pc:picChg chg="del">
          <ac:chgData name="Trenny Mongar" userId="f3235382a4a7a8bc" providerId="LiveId" clId="{BDE79E58-CF9F-41CC-8448-05BBBD3001C6}" dt="2020-05-28T05:35:40.108" v="2203" actId="478"/>
          <ac:picMkLst>
            <pc:docMk/>
            <pc:sldMk cId="2033073710" sldId="279"/>
            <ac:picMk id="69" creationId="{DB2136F5-C23C-4C61-9896-E909BB25E6B0}"/>
          </ac:picMkLst>
        </pc:picChg>
      </pc:sldChg>
      <pc:sldChg chg="addSp delSp modSp add mod ord">
        <pc:chgData name="Trenny Mongar" userId="f3235382a4a7a8bc" providerId="LiveId" clId="{BDE79E58-CF9F-41CC-8448-05BBBD3001C6}" dt="2020-05-28T07:58:07.338" v="3348" actId="1076"/>
        <pc:sldMkLst>
          <pc:docMk/>
          <pc:sldMk cId="1543814803" sldId="280"/>
        </pc:sldMkLst>
        <pc:spChg chg="del">
          <ac:chgData name="Trenny Mongar" userId="f3235382a4a7a8bc" providerId="LiveId" clId="{BDE79E58-CF9F-41CC-8448-05BBBD3001C6}" dt="2020-05-28T05:59:44.764" v="2481" actId="21"/>
          <ac:spMkLst>
            <pc:docMk/>
            <pc:sldMk cId="1543814803" sldId="280"/>
            <ac:spMk id="4" creationId="{54BCE070-B8BC-406C-820C-ABE8BA110D1F}"/>
          </ac:spMkLst>
        </pc:spChg>
        <pc:spChg chg="add del mod">
          <ac:chgData name="Trenny Mongar" userId="f3235382a4a7a8bc" providerId="LiveId" clId="{BDE79E58-CF9F-41CC-8448-05BBBD3001C6}" dt="2020-05-28T06:03:27.731" v="2497" actId="21"/>
          <ac:spMkLst>
            <pc:docMk/>
            <pc:sldMk cId="1543814803" sldId="280"/>
            <ac:spMk id="6" creationId="{A8916691-DC62-43D6-9F24-DD9F5552CC19}"/>
          </ac:spMkLst>
        </pc:spChg>
        <pc:spChg chg="del">
          <ac:chgData name="Trenny Mongar" userId="f3235382a4a7a8bc" providerId="LiveId" clId="{BDE79E58-CF9F-41CC-8448-05BBBD3001C6}" dt="2020-05-28T05:59:40.412" v="2480" actId="21"/>
          <ac:spMkLst>
            <pc:docMk/>
            <pc:sldMk cId="1543814803" sldId="280"/>
            <ac:spMk id="10" creationId="{AD46326F-E643-4AB0-ACF5-B73BB09655C6}"/>
          </ac:spMkLst>
        </pc:spChg>
        <pc:spChg chg="add mod">
          <ac:chgData name="Trenny Mongar" userId="f3235382a4a7a8bc" providerId="LiveId" clId="{BDE79E58-CF9F-41CC-8448-05BBBD3001C6}" dt="2020-05-28T06:05:15.920" v="2512" actId="2085"/>
          <ac:spMkLst>
            <pc:docMk/>
            <pc:sldMk cId="1543814803" sldId="280"/>
            <ac:spMk id="16" creationId="{9EE6F26B-FA68-494C-BAA0-49BE7C7158B8}"/>
          </ac:spMkLst>
        </pc:spChg>
        <pc:spChg chg="add mod ord">
          <ac:chgData name="Trenny Mongar" userId="f3235382a4a7a8bc" providerId="LiveId" clId="{BDE79E58-CF9F-41CC-8448-05BBBD3001C6}" dt="2020-05-28T06:07:38.298" v="2533" actId="1076"/>
          <ac:spMkLst>
            <pc:docMk/>
            <pc:sldMk cId="1543814803" sldId="280"/>
            <ac:spMk id="17" creationId="{6455672D-3BE0-4692-B8CE-E3100AAB04AD}"/>
          </ac:spMkLst>
        </pc:spChg>
        <pc:spChg chg="add mod ord">
          <ac:chgData name="Trenny Mongar" userId="f3235382a4a7a8bc" providerId="LiveId" clId="{BDE79E58-CF9F-41CC-8448-05BBBD3001C6}" dt="2020-05-28T06:07:32.142" v="2532" actId="14100"/>
          <ac:spMkLst>
            <pc:docMk/>
            <pc:sldMk cId="1543814803" sldId="280"/>
            <ac:spMk id="19" creationId="{ADB21192-6C42-420B-A700-47BACDA75ACC}"/>
          </ac:spMkLst>
        </pc:spChg>
        <pc:spChg chg="add mod">
          <ac:chgData name="Trenny Mongar" userId="f3235382a4a7a8bc" providerId="LiveId" clId="{BDE79E58-CF9F-41CC-8448-05BBBD3001C6}" dt="2020-05-28T06:09:13.062" v="2550" actId="1076"/>
          <ac:spMkLst>
            <pc:docMk/>
            <pc:sldMk cId="1543814803" sldId="280"/>
            <ac:spMk id="24" creationId="{892A22D2-F8F4-4ADE-AEFE-0D59E166937A}"/>
          </ac:spMkLst>
        </pc:spChg>
        <pc:spChg chg="add mod">
          <ac:chgData name="Trenny Mongar" userId="f3235382a4a7a8bc" providerId="LiveId" clId="{BDE79E58-CF9F-41CC-8448-05BBBD3001C6}" dt="2020-05-28T06:10:01.596" v="2553" actId="113"/>
          <ac:spMkLst>
            <pc:docMk/>
            <pc:sldMk cId="1543814803" sldId="280"/>
            <ac:spMk id="25" creationId="{3EB11D66-96B8-44C0-AE8E-2FD1EEA9152E}"/>
          </ac:spMkLst>
        </pc:spChg>
        <pc:spChg chg="mod">
          <ac:chgData name="Trenny Mongar" userId="f3235382a4a7a8bc" providerId="LiveId" clId="{BDE79E58-CF9F-41CC-8448-05BBBD3001C6}" dt="2020-05-28T07:58:07.338" v="3348" actId="1076"/>
          <ac:spMkLst>
            <pc:docMk/>
            <pc:sldMk cId="1543814803" sldId="280"/>
            <ac:spMk id="2598" creationId="{72BFFE58-34D2-452B-82C3-EF4AAEADC2D3}"/>
          </ac:spMkLst>
        </pc:spChg>
        <pc:spChg chg="mod">
          <ac:chgData name="Trenny Mongar" userId="f3235382a4a7a8bc" providerId="LiveId" clId="{BDE79E58-CF9F-41CC-8448-05BBBD3001C6}" dt="2020-05-28T05:59:17.881" v="2474" actId="1076"/>
          <ac:spMkLst>
            <pc:docMk/>
            <pc:sldMk cId="1543814803" sldId="280"/>
            <ac:spMk id="2603" creationId="{EE9E375D-B174-48F4-9C50-A41FC9E5B371}"/>
          </ac:spMkLst>
        </pc:spChg>
        <pc:grpChg chg="mod">
          <ac:chgData name="Trenny Mongar" userId="f3235382a4a7a8bc" providerId="LiveId" clId="{BDE79E58-CF9F-41CC-8448-05BBBD3001C6}" dt="2020-05-28T05:59:27.285" v="2476" actId="14100"/>
          <ac:grpSpMkLst>
            <pc:docMk/>
            <pc:sldMk cId="1543814803" sldId="280"/>
            <ac:grpSpMk id="2604" creationId="{4AA628D1-7515-46B0-A685-7512C1B5B529}"/>
          </ac:grpSpMkLst>
        </pc:grpChg>
        <pc:picChg chg="del">
          <ac:chgData name="Trenny Mongar" userId="f3235382a4a7a8bc" providerId="LiveId" clId="{BDE79E58-CF9F-41CC-8448-05BBBD3001C6}" dt="2020-05-28T05:59:33.164" v="2477" actId="478"/>
          <ac:picMkLst>
            <pc:docMk/>
            <pc:sldMk cId="1543814803" sldId="280"/>
            <ac:picMk id="3" creationId="{D69748D6-01C7-4D3D-9564-B9935AA28CE8}"/>
          </ac:picMkLst>
        </pc:picChg>
        <pc:picChg chg="add del mod">
          <ac:chgData name="Trenny Mongar" userId="f3235382a4a7a8bc" providerId="LiveId" clId="{BDE79E58-CF9F-41CC-8448-05BBBD3001C6}" dt="2020-05-28T06:03:22.175" v="2496" actId="478"/>
          <ac:picMkLst>
            <pc:docMk/>
            <pc:sldMk cId="1543814803" sldId="280"/>
            <ac:picMk id="5" creationId="{1548BF13-1916-461D-A138-BCA60C33265C}"/>
          </ac:picMkLst>
        </pc:picChg>
        <pc:picChg chg="del">
          <ac:chgData name="Trenny Mongar" userId="f3235382a4a7a8bc" providerId="LiveId" clId="{BDE79E58-CF9F-41CC-8448-05BBBD3001C6}" dt="2020-05-28T05:59:34.099" v="2478" actId="478"/>
          <ac:picMkLst>
            <pc:docMk/>
            <pc:sldMk cId="1543814803" sldId="280"/>
            <ac:picMk id="9" creationId="{1D2ED47D-8561-4F00-A2D4-A424D75560DD}"/>
          </ac:picMkLst>
        </pc:picChg>
        <pc:picChg chg="add del mod">
          <ac:chgData name="Trenny Mongar" userId="f3235382a4a7a8bc" providerId="LiveId" clId="{BDE79E58-CF9F-41CC-8448-05BBBD3001C6}" dt="2020-05-28T06:02:44.769" v="2495" actId="478"/>
          <ac:picMkLst>
            <pc:docMk/>
            <pc:sldMk cId="1543814803" sldId="280"/>
            <ac:picMk id="11" creationId="{2C7467DF-F1AD-4691-963A-8D2E9EA09880}"/>
          </ac:picMkLst>
        </pc:picChg>
        <pc:picChg chg="del">
          <ac:chgData name="Trenny Mongar" userId="f3235382a4a7a8bc" providerId="LiveId" clId="{BDE79E58-CF9F-41CC-8448-05BBBD3001C6}" dt="2020-05-28T05:59:35.189" v="2479" actId="478"/>
          <ac:picMkLst>
            <pc:docMk/>
            <pc:sldMk cId="1543814803" sldId="280"/>
            <ac:picMk id="14" creationId="{B6F52004-8DAB-4972-9738-93C67125655E}"/>
          </ac:picMkLst>
        </pc:picChg>
        <pc:picChg chg="add mod ord">
          <ac:chgData name="Trenny Mongar" userId="f3235382a4a7a8bc" providerId="LiveId" clId="{BDE79E58-CF9F-41CC-8448-05BBBD3001C6}" dt="2020-05-28T06:08:36.165" v="2546" actId="1076"/>
          <ac:picMkLst>
            <pc:docMk/>
            <pc:sldMk cId="1543814803" sldId="280"/>
            <ac:picMk id="15" creationId="{A4BCC2D6-07F2-4196-B5D2-2B17DE6A8CA8}"/>
          </ac:picMkLst>
        </pc:picChg>
        <pc:picChg chg="add mod">
          <ac:chgData name="Trenny Mongar" userId="f3235382a4a7a8bc" providerId="LiveId" clId="{BDE79E58-CF9F-41CC-8448-05BBBD3001C6}" dt="2020-05-28T07:58:01.290" v="3347"/>
          <ac:picMkLst>
            <pc:docMk/>
            <pc:sldMk cId="1543814803" sldId="280"/>
            <ac:picMk id="20" creationId="{237C66B4-F735-4AB2-8847-248AE126B909}"/>
          </ac:picMkLst>
        </pc:picChg>
        <pc:picChg chg="add mod ord">
          <ac:chgData name="Trenny Mongar" userId="f3235382a4a7a8bc" providerId="LiveId" clId="{BDE79E58-CF9F-41CC-8448-05BBBD3001C6}" dt="2020-05-28T06:08:24.166" v="2544" actId="1076"/>
          <ac:picMkLst>
            <pc:docMk/>
            <pc:sldMk cId="1543814803" sldId="280"/>
            <ac:picMk id="23" creationId="{F47C299A-C6DE-4A4A-8E34-D895D1BD178F}"/>
          </ac:picMkLst>
        </pc:picChg>
        <pc:picChg chg="del">
          <ac:chgData name="Trenny Mongar" userId="f3235382a4a7a8bc" providerId="LiveId" clId="{BDE79E58-CF9F-41CC-8448-05BBBD3001C6}" dt="2020-05-28T07:57:58.569" v="3346" actId="478"/>
          <ac:picMkLst>
            <pc:docMk/>
            <pc:sldMk cId="1543814803" sldId="280"/>
            <ac:picMk id="2597" creationId="{645ACB76-891A-4CD9-82CF-F4FD9429BFF5}"/>
          </ac:picMkLst>
        </pc:picChg>
      </pc:sldChg>
      <pc:sldChg chg="addSp delSp modSp add mod">
        <pc:chgData name="Trenny Mongar" userId="f3235382a4a7a8bc" providerId="LiveId" clId="{BDE79E58-CF9F-41CC-8448-05BBBD3001C6}" dt="2020-05-28T07:59:11.798" v="3361" actId="1076"/>
        <pc:sldMkLst>
          <pc:docMk/>
          <pc:sldMk cId="557082536" sldId="281"/>
        </pc:sldMkLst>
        <pc:spChg chg="add mod ord">
          <ac:chgData name="Trenny Mongar" userId="f3235382a4a7a8bc" providerId="LiveId" clId="{BDE79E58-CF9F-41CC-8448-05BBBD3001C6}" dt="2020-05-28T06:14:06.126" v="2592" actId="1076"/>
          <ac:spMkLst>
            <pc:docMk/>
            <pc:sldMk cId="557082536" sldId="281"/>
            <ac:spMk id="4" creationId="{0765C99D-9D3C-40B3-85E7-228A12B2878F}"/>
          </ac:spMkLst>
        </pc:spChg>
        <pc:spChg chg="add mod ord">
          <ac:chgData name="Trenny Mongar" userId="f3235382a4a7a8bc" providerId="LiveId" clId="{BDE79E58-CF9F-41CC-8448-05BBBD3001C6}" dt="2020-05-28T06:14:27.592" v="2597" actId="1076"/>
          <ac:spMkLst>
            <pc:docMk/>
            <pc:sldMk cId="557082536" sldId="281"/>
            <ac:spMk id="7" creationId="{63DAD087-BE11-4D1A-86C7-E35192B45CFE}"/>
          </ac:spMkLst>
        </pc:spChg>
        <pc:spChg chg="del mod">
          <ac:chgData name="Trenny Mongar" userId="f3235382a4a7a8bc" providerId="LiveId" clId="{BDE79E58-CF9F-41CC-8448-05BBBD3001C6}" dt="2020-05-28T06:11:10.359" v="2563" actId="21"/>
          <ac:spMkLst>
            <pc:docMk/>
            <pc:sldMk cId="557082536" sldId="281"/>
            <ac:spMk id="17" creationId="{6455672D-3BE0-4692-B8CE-E3100AAB04AD}"/>
          </ac:spMkLst>
        </pc:spChg>
        <pc:spChg chg="mod ord">
          <ac:chgData name="Trenny Mongar" userId="f3235382a4a7a8bc" providerId="LiveId" clId="{BDE79E58-CF9F-41CC-8448-05BBBD3001C6}" dt="2020-05-28T07:59:06.331" v="3360" actId="14100"/>
          <ac:spMkLst>
            <pc:docMk/>
            <pc:sldMk cId="557082536" sldId="281"/>
            <ac:spMk id="18" creationId="{00000000-0000-0000-0000-000000000000}"/>
          </ac:spMkLst>
        </pc:spChg>
        <pc:spChg chg="mod ord">
          <ac:chgData name="Trenny Mongar" userId="f3235382a4a7a8bc" providerId="LiveId" clId="{BDE79E58-CF9F-41CC-8448-05BBBD3001C6}" dt="2020-05-28T06:14:37.317" v="2599" actId="1076"/>
          <ac:spMkLst>
            <pc:docMk/>
            <pc:sldMk cId="557082536" sldId="281"/>
            <ac:spMk id="19" creationId="{ADB21192-6C42-420B-A700-47BACDA75ACC}"/>
          </ac:spMkLst>
        </pc:spChg>
        <pc:spChg chg="mod">
          <ac:chgData name="Trenny Mongar" userId="f3235382a4a7a8bc" providerId="LiveId" clId="{BDE79E58-CF9F-41CC-8448-05BBBD3001C6}" dt="2020-05-28T07:59:11.798" v="3361" actId="1076"/>
          <ac:spMkLst>
            <pc:docMk/>
            <pc:sldMk cId="557082536" sldId="281"/>
            <ac:spMk id="21" creationId="{00000000-0000-0000-0000-000000000000}"/>
          </ac:spMkLst>
        </pc:spChg>
        <pc:spChg chg="mod ord">
          <ac:chgData name="Trenny Mongar" userId="f3235382a4a7a8bc" providerId="LiveId" clId="{BDE79E58-CF9F-41CC-8448-05BBBD3001C6}" dt="2020-05-28T06:14:33.510" v="2598" actId="1076"/>
          <ac:spMkLst>
            <pc:docMk/>
            <pc:sldMk cId="557082536" sldId="281"/>
            <ac:spMk id="24" creationId="{892A22D2-F8F4-4ADE-AEFE-0D59E166937A}"/>
          </ac:spMkLst>
        </pc:spChg>
        <pc:spChg chg="del mod">
          <ac:chgData name="Trenny Mongar" userId="f3235382a4a7a8bc" providerId="LiveId" clId="{BDE79E58-CF9F-41CC-8448-05BBBD3001C6}" dt="2020-05-28T06:11:21.952" v="2566" actId="21"/>
          <ac:spMkLst>
            <pc:docMk/>
            <pc:sldMk cId="557082536" sldId="281"/>
            <ac:spMk id="25" creationId="{3EB11D66-96B8-44C0-AE8E-2FD1EEA9152E}"/>
          </ac:spMkLst>
        </pc:spChg>
        <pc:spChg chg="mod">
          <ac:chgData name="Trenny Mongar" userId="f3235382a4a7a8bc" providerId="LiveId" clId="{BDE79E58-CF9F-41CC-8448-05BBBD3001C6}" dt="2020-05-28T07:58:21.434" v="3351" actId="1076"/>
          <ac:spMkLst>
            <pc:docMk/>
            <pc:sldMk cId="557082536" sldId="281"/>
            <ac:spMk id="2598" creationId="{72BFFE58-34D2-452B-82C3-EF4AAEADC2D3}"/>
          </ac:spMkLst>
        </pc:spChg>
        <pc:picChg chg="add mod">
          <ac:chgData name="Trenny Mongar" userId="f3235382a4a7a8bc" providerId="LiveId" clId="{BDE79E58-CF9F-41CC-8448-05BBBD3001C6}" dt="2020-05-28T06:11:33.313" v="2569" actId="1076"/>
          <ac:picMkLst>
            <pc:docMk/>
            <pc:sldMk cId="557082536" sldId="281"/>
            <ac:picMk id="3" creationId="{33DA0529-C3F4-4F7B-82E2-0AD9AD024197}"/>
          </ac:picMkLst>
        </pc:picChg>
        <pc:picChg chg="add mod ord">
          <ac:chgData name="Trenny Mongar" userId="f3235382a4a7a8bc" providerId="LiveId" clId="{BDE79E58-CF9F-41CC-8448-05BBBD3001C6}" dt="2020-05-28T07:58:54.043" v="3357" actId="167"/>
          <ac:picMkLst>
            <pc:docMk/>
            <pc:sldMk cId="557082536" sldId="281"/>
            <ac:picMk id="6" creationId="{49F3E553-E716-46D7-8C85-8BCE00FDB448}"/>
          </ac:picMkLst>
        </pc:picChg>
        <pc:picChg chg="del">
          <ac:chgData name="Trenny Mongar" userId="f3235382a4a7a8bc" providerId="LiveId" clId="{BDE79E58-CF9F-41CC-8448-05BBBD3001C6}" dt="2020-05-28T06:10:37.395" v="2555" actId="478"/>
          <ac:picMkLst>
            <pc:docMk/>
            <pc:sldMk cId="557082536" sldId="281"/>
            <ac:picMk id="15" creationId="{A4BCC2D6-07F2-4196-B5D2-2B17DE6A8CA8}"/>
          </ac:picMkLst>
        </pc:picChg>
        <pc:picChg chg="add mod">
          <ac:chgData name="Trenny Mongar" userId="f3235382a4a7a8bc" providerId="LiveId" clId="{BDE79E58-CF9F-41CC-8448-05BBBD3001C6}" dt="2020-05-28T07:58:16.205" v="3350"/>
          <ac:picMkLst>
            <pc:docMk/>
            <pc:sldMk cId="557082536" sldId="281"/>
            <ac:picMk id="20" creationId="{F39751D4-C832-4272-AE15-6C7C6CD2ED1C}"/>
          </ac:picMkLst>
        </pc:picChg>
        <pc:picChg chg="del">
          <ac:chgData name="Trenny Mongar" userId="f3235382a4a7a8bc" providerId="LiveId" clId="{BDE79E58-CF9F-41CC-8448-05BBBD3001C6}" dt="2020-05-28T06:10:38.299" v="2556" actId="478"/>
          <ac:picMkLst>
            <pc:docMk/>
            <pc:sldMk cId="557082536" sldId="281"/>
            <ac:picMk id="23" creationId="{F47C299A-C6DE-4A4A-8E34-D895D1BD178F}"/>
          </ac:picMkLst>
        </pc:picChg>
        <pc:picChg chg="del">
          <ac:chgData name="Trenny Mongar" userId="f3235382a4a7a8bc" providerId="LiveId" clId="{BDE79E58-CF9F-41CC-8448-05BBBD3001C6}" dt="2020-05-28T07:58:12.162" v="3349" actId="478"/>
          <ac:picMkLst>
            <pc:docMk/>
            <pc:sldMk cId="557082536" sldId="281"/>
            <ac:picMk id="2597" creationId="{645ACB76-891A-4CD9-82CF-F4FD9429BFF5}"/>
          </ac:picMkLst>
        </pc:picChg>
      </pc:sldChg>
      <pc:sldChg chg="addSp delSp modSp add mod">
        <pc:chgData name="Trenny Mongar" userId="f3235382a4a7a8bc" providerId="LiveId" clId="{BDE79E58-CF9F-41CC-8448-05BBBD3001C6}" dt="2020-05-28T07:59:25.756" v="3364" actId="1076"/>
        <pc:sldMkLst>
          <pc:docMk/>
          <pc:sldMk cId="3776457594" sldId="282"/>
        </pc:sldMkLst>
        <pc:spChg chg="del">
          <ac:chgData name="Trenny Mongar" userId="f3235382a4a7a8bc" providerId="LiveId" clId="{BDE79E58-CF9F-41CC-8448-05BBBD3001C6}" dt="2020-05-28T06:14:58.549" v="2602" actId="21"/>
          <ac:spMkLst>
            <pc:docMk/>
            <pc:sldMk cId="3776457594" sldId="282"/>
            <ac:spMk id="4" creationId="{0765C99D-9D3C-40B3-85E7-228A12B2878F}"/>
          </ac:spMkLst>
        </pc:spChg>
        <pc:spChg chg="del">
          <ac:chgData name="Trenny Mongar" userId="f3235382a4a7a8bc" providerId="LiveId" clId="{BDE79E58-CF9F-41CC-8448-05BBBD3001C6}" dt="2020-05-28T06:15:04.847" v="2604" actId="21"/>
          <ac:spMkLst>
            <pc:docMk/>
            <pc:sldMk cId="3776457594" sldId="282"/>
            <ac:spMk id="7" creationId="{63DAD087-BE11-4D1A-86C7-E35192B45CFE}"/>
          </ac:spMkLst>
        </pc:spChg>
        <pc:spChg chg="add mod ord">
          <ac:chgData name="Trenny Mongar" userId="f3235382a4a7a8bc" providerId="LiveId" clId="{BDE79E58-CF9F-41CC-8448-05BBBD3001C6}" dt="2020-05-28T06:17:26.260" v="2631" actId="1076"/>
          <ac:spMkLst>
            <pc:docMk/>
            <pc:sldMk cId="3776457594" sldId="282"/>
            <ac:spMk id="9" creationId="{E965E67F-83D7-4F56-81B4-ED24479E087C}"/>
          </ac:spMkLst>
        </pc:spChg>
        <pc:spChg chg="add mod">
          <ac:chgData name="Trenny Mongar" userId="f3235382a4a7a8bc" providerId="LiveId" clId="{BDE79E58-CF9F-41CC-8448-05BBBD3001C6}" dt="2020-05-28T06:18:11.405" v="2635" actId="1076"/>
          <ac:spMkLst>
            <pc:docMk/>
            <pc:sldMk cId="3776457594" sldId="282"/>
            <ac:spMk id="13" creationId="{74B03880-CA89-4BBA-BFDF-755AD8B740DE}"/>
          </ac:spMkLst>
        </pc:spChg>
        <pc:spChg chg="mod">
          <ac:chgData name="Trenny Mongar" userId="f3235382a4a7a8bc" providerId="LiveId" clId="{BDE79E58-CF9F-41CC-8448-05BBBD3001C6}" dt="2020-05-28T06:18:29.719" v="2637" actId="1076"/>
          <ac:spMkLst>
            <pc:docMk/>
            <pc:sldMk cId="3776457594" sldId="282"/>
            <ac:spMk id="18" creationId="{00000000-0000-0000-0000-000000000000}"/>
          </ac:spMkLst>
        </pc:spChg>
        <pc:spChg chg="mod ord">
          <ac:chgData name="Trenny Mongar" userId="f3235382a4a7a8bc" providerId="LiveId" clId="{BDE79E58-CF9F-41CC-8448-05BBBD3001C6}" dt="2020-05-28T06:17:15.188" v="2628" actId="166"/>
          <ac:spMkLst>
            <pc:docMk/>
            <pc:sldMk cId="3776457594" sldId="282"/>
            <ac:spMk id="19" creationId="{ADB21192-6C42-420B-A700-47BACDA75ACC}"/>
          </ac:spMkLst>
        </pc:spChg>
        <pc:spChg chg="mod ord">
          <ac:chgData name="Trenny Mongar" userId="f3235382a4a7a8bc" providerId="LiveId" clId="{BDE79E58-CF9F-41CC-8448-05BBBD3001C6}" dt="2020-05-28T06:17:08.885" v="2626" actId="1076"/>
          <ac:spMkLst>
            <pc:docMk/>
            <pc:sldMk cId="3776457594" sldId="282"/>
            <ac:spMk id="24" creationId="{892A22D2-F8F4-4ADE-AEFE-0D59E166937A}"/>
          </ac:spMkLst>
        </pc:spChg>
        <pc:spChg chg="mod">
          <ac:chgData name="Trenny Mongar" userId="f3235382a4a7a8bc" providerId="LiveId" clId="{BDE79E58-CF9F-41CC-8448-05BBBD3001C6}" dt="2020-05-28T07:59:25.756" v="3364" actId="1076"/>
          <ac:spMkLst>
            <pc:docMk/>
            <pc:sldMk cId="3776457594" sldId="282"/>
            <ac:spMk id="2598" creationId="{72BFFE58-34D2-452B-82C3-EF4AAEADC2D3}"/>
          </ac:spMkLst>
        </pc:spChg>
        <pc:picChg chg="del">
          <ac:chgData name="Trenny Mongar" userId="f3235382a4a7a8bc" providerId="LiveId" clId="{BDE79E58-CF9F-41CC-8448-05BBBD3001C6}" dt="2020-05-28T06:14:54.613" v="2601" actId="21"/>
          <ac:picMkLst>
            <pc:docMk/>
            <pc:sldMk cId="3776457594" sldId="282"/>
            <ac:picMk id="3" creationId="{33DA0529-C3F4-4F7B-82E2-0AD9AD024197}"/>
          </ac:picMkLst>
        </pc:picChg>
        <pc:picChg chg="add mod">
          <ac:chgData name="Trenny Mongar" userId="f3235382a4a7a8bc" providerId="LiveId" clId="{BDE79E58-CF9F-41CC-8448-05BBBD3001C6}" dt="2020-05-28T06:15:39.616" v="2612" actId="1076"/>
          <ac:picMkLst>
            <pc:docMk/>
            <pc:sldMk cId="3776457594" sldId="282"/>
            <ac:picMk id="5" creationId="{321D992F-CD7E-4276-ACC0-37645746EB3E}"/>
          </ac:picMkLst>
        </pc:picChg>
        <pc:picChg chg="del">
          <ac:chgData name="Trenny Mongar" userId="f3235382a4a7a8bc" providerId="LiveId" clId="{BDE79E58-CF9F-41CC-8448-05BBBD3001C6}" dt="2020-05-28T06:15:09.905" v="2606" actId="21"/>
          <ac:picMkLst>
            <pc:docMk/>
            <pc:sldMk cId="3776457594" sldId="282"/>
            <ac:picMk id="6" creationId="{49F3E553-E716-46D7-8C85-8BCE00FDB448}"/>
          </ac:picMkLst>
        </pc:picChg>
        <pc:picChg chg="add mod ord">
          <ac:chgData name="Trenny Mongar" userId="f3235382a4a7a8bc" providerId="LiveId" clId="{BDE79E58-CF9F-41CC-8448-05BBBD3001C6}" dt="2020-05-28T06:18:39.951" v="2639" actId="1076"/>
          <ac:picMkLst>
            <pc:docMk/>
            <pc:sldMk cId="3776457594" sldId="282"/>
            <ac:picMk id="11" creationId="{A4F714AC-9C71-47A3-A001-104206306D7D}"/>
          </ac:picMkLst>
        </pc:picChg>
        <pc:picChg chg="add mod">
          <ac:chgData name="Trenny Mongar" userId="f3235382a4a7a8bc" providerId="LiveId" clId="{BDE79E58-CF9F-41CC-8448-05BBBD3001C6}" dt="2020-05-28T07:59:20.199" v="3363"/>
          <ac:picMkLst>
            <pc:docMk/>
            <pc:sldMk cId="3776457594" sldId="282"/>
            <ac:picMk id="20" creationId="{7EA79403-F4B2-4F5C-BE8A-4EF07FD8A1A3}"/>
          </ac:picMkLst>
        </pc:picChg>
        <pc:picChg chg="del mod">
          <ac:chgData name="Trenny Mongar" userId="f3235382a4a7a8bc" providerId="LiveId" clId="{BDE79E58-CF9F-41CC-8448-05BBBD3001C6}" dt="2020-05-28T07:59:17.291" v="3362" actId="478"/>
          <ac:picMkLst>
            <pc:docMk/>
            <pc:sldMk cId="3776457594" sldId="282"/>
            <ac:picMk id="2597" creationId="{645ACB76-891A-4CD9-82CF-F4FD9429BFF5}"/>
          </ac:picMkLst>
        </pc:picChg>
      </pc:sldChg>
      <pc:sldChg chg="addSp delSp modSp add mod">
        <pc:chgData name="Trenny Mongar" userId="f3235382a4a7a8bc" providerId="LiveId" clId="{BDE79E58-CF9F-41CC-8448-05BBBD3001C6}" dt="2020-05-28T07:59:37.880" v="3367" actId="1076"/>
        <pc:sldMkLst>
          <pc:docMk/>
          <pc:sldMk cId="934426946" sldId="283"/>
        </pc:sldMkLst>
        <pc:spChg chg="add mod">
          <ac:chgData name="Trenny Mongar" userId="f3235382a4a7a8bc" providerId="LiveId" clId="{BDE79E58-CF9F-41CC-8448-05BBBD3001C6}" dt="2020-05-28T06:25:36.660" v="2661" actId="1076"/>
          <ac:spMkLst>
            <pc:docMk/>
            <pc:sldMk cId="934426946" sldId="283"/>
            <ac:spMk id="4" creationId="{A4EABDA8-E94C-4511-9542-4F78100C5CAC}"/>
          </ac:spMkLst>
        </pc:spChg>
        <pc:spChg chg="del">
          <ac:chgData name="Trenny Mongar" userId="f3235382a4a7a8bc" providerId="LiveId" clId="{BDE79E58-CF9F-41CC-8448-05BBBD3001C6}" dt="2020-05-28T06:24:37.514" v="2655" actId="478"/>
          <ac:spMkLst>
            <pc:docMk/>
            <pc:sldMk cId="934426946" sldId="283"/>
            <ac:spMk id="8" creationId="{00000000-0000-0000-0000-000000000000}"/>
          </ac:spMkLst>
        </pc:spChg>
        <pc:spChg chg="del">
          <ac:chgData name="Trenny Mongar" userId="f3235382a4a7a8bc" providerId="LiveId" clId="{BDE79E58-CF9F-41CC-8448-05BBBD3001C6}" dt="2020-05-28T06:19:23.978" v="2646" actId="21"/>
          <ac:spMkLst>
            <pc:docMk/>
            <pc:sldMk cId="934426946" sldId="283"/>
            <ac:spMk id="9" creationId="{E965E67F-83D7-4F56-81B4-ED24479E087C}"/>
          </ac:spMkLst>
        </pc:spChg>
        <pc:spChg chg="del mod">
          <ac:chgData name="Trenny Mongar" userId="f3235382a4a7a8bc" providerId="LiveId" clId="{BDE79E58-CF9F-41CC-8448-05BBBD3001C6}" dt="2020-05-28T06:19:17.228" v="2644" actId="21"/>
          <ac:spMkLst>
            <pc:docMk/>
            <pc:sldMk cId="934426946" sldId="283"/>
            <ac:spMk id="13" creationId="{74B03880-CA89-4BBA-BFDF-755AD8B740DE}"/>
          </ac:spMkLst>
        </pc:spChg>
        <pc:spChg chg="mod ord">
          <ac:chgData name="Trenny Mongar" userId="f3235382a4a7a8bc" providerId="LiveId" clId="{BDE79E58-CF9F-41CC-8448-05BBBD3001C6}" dt="2020-05-28T06:24:47.120" v="2657" actId="166"/>
          <ac:spMkLst>
            <pc:docMk/>
            <pc:sldMk cId="934426946" sldId="283"/>
            <ac:spMk id="19" creationId="{ADB21192-6C42-420B-A700-47BACDA75ACC}"/>
          </ac:spMkLst>
        </pc:spChg>
        <pc:spChg chg="add mod ord">
          <ac:chgData name="Trenny Mongar" userId="f3235382a4a7a8bc" providerId="LiveId" clId="{BDE79E58-CF9F-41CC-8448-05BBBD3001C6}" dt="2020-05-28T06:29:53.714" v="2692" actId="1076"/>
          <ac:spMkLst>
            <pc:docMk/>
            <pc:sldMk cId="934426946" sldId="283"/>
            <ac:spMk id="20" creationId="{F326775F-AD45-4BC0-A19F-4AFB6082FE5F}"/>
          </ac:spMkLst>
        </pc:spChg>
        <pc:spChg chg="mod ord">
          <ac:chgData name="Trenny Mongar" userId="f3235382a4a7a8bc" providerId="LiveId" clId="{BDE79E58-CF9F-41CC-8448-05BBBD3001C6}" dt="2020-05-28T06:28:06.384" v="2678" actId="166"/>
          <ac:spMkLst>
            <pc:docMk/>
            <pc:sldMk cId="934426946" sldId="283"/>
            <ac:spMk id="24" creationId="{892A22D2-F8F4-4ADE-AEFE-0D59E166937A}"/>
          </ac:spMkLst>
        </pc:spChg>
        <pc:spChg chg="mod">
          <ac:chgData name="Trenny Mongar" userId="f3235382a4a7a8bc" providerId="LiveId" clId="{BDE79E58-CF9F-41CC-8448-05BBBD3001C6}" dt="2020-05-28T07:59:37.880" v="3367" actId="1076"/>
          <ac:spMkLst>
            <pc:docMk/>
            <pc:sldMk cId="934426946" sldId="283"/>
            <ac:spMk id="2598" creationId="{72BFFE58-34D2-452B-82C3-EF4AAEADC2D3}"/>
          </ac:spMkLst>
        </pc:spChg>
        <pc:picChg chg="add mod">
          <ac:chgData name="Trenny Mongar" userId="f3235382a4a7a8bc" providerId="LiveId" clId="{BDE79E58-CF9F-41CC-8448-05BBBD3001C6}" dt="2020-05-28T06:29:29.370" v="2691" actId="14100"/>
          <ac:picMkLst>
            <pc:docMk/>
            <pc:sldMk cId="934426946" sldId="283"/>
            <ac:picMk id="3" creationId="{18F4821F-EEBF-4739-A235-C12D9A6A2C12}"/>
          </ac:picMkLst>
        </pc:picChg>
        <pc:picChg chg="del">
          <ac:chgData name="Trenny Mongar" userId="f3235382a4a7a8bc" providerId="LiveId" clId="{BDE79E58-CF9F-41CC-8448-05BBBD3001C6}" dt="2020-05-28T06:19:05.574" v="2641" actId="478"/>
          <ac:picMkLst>
            <pc:docMk/>
            <pc:sldMk cId="934426946" sldId="283"/>
            <ac:picMk id="5" creationId="{321D992F-CD7E-4276-ACC0-37645746EB3E}"/>
          </ac:picMkLst>
        </pc:picChg>
        <pc:picChg chg="add mod">
          <ac:chgData name="Trenny Mongar" userId="f3235382a4a7a8bc" providerId="LiveId" clId="{BDE79E58-CF9F-41CC-8448-05BBBD3001C6}" dt="2020-05-28T06:29:10.055" v="2689" actId="1076"/>
          <ac:picMkLst>
            <pc:docMk/>
            <pc:sldMk cId="934426946" sldId="283"/>
            <ac:picMk id="7" creationId="{4A645170-3085-44C6-B4D5-C4F5B58A69F4}"/>
          </ac:picMkLst>
        </pc:picChg>
        <pc:picChg chg="del">
          <ac:chgData name="Trenny Mongar" userId="f3235382a4a7a8bc" providerId="LiveId" clId="{BDE79E58-CF9F-41CC-8448-05BBBD3001C6}" dt="2020-05-28T06:19:07.517" v="2642" actId="478"/>
          <ac:picMkLst>
            <pc:docMk/>
            <pc:sldMk cId="934426946" sldId="283"/>
            <ac:picMk id="11" creationId="{A4F714AC-9C71-47A3-A001-104206306D7D}"/>
          </ac:picMkLst>
        </pc:picChg>
        <pc:picChg chg="add del mod">
          <ac:chgData name="Trenny Mongar" userId="f3235382a4a7a8bc" providerId="LiveId" clId="{BDE79E58-CF9F-41CC-8448-05BBBD3001C6}" dt="2020-05-28T06:26:22.855" v="2669" actId="478"/>
          <ac:picMkLst>
            <pc:docMk/>
            <pc:sldMk cId="934426946" sldId="283"/>
            <ac:picMk id="14" creationId="{19C82B58-2562-48ED-934B-54AD84BB4527}"/>
          </ac:picMkLst>
        </pc:picChg>
        <pc:picChg chg="add del mod">
          <ac:chgData name="Trenny Mongar" userId="f3235382a4a7a8bc" providerId="LiveId" clId="{BDE79E58-CF9F-41CC-8448-05BBBD3001C6}" dt="2020-05-28T06:27:23.182" v="2673" actId="478"/>
          <ac:picMkLst>
            <pc:docMk/>
            <pc:sldMk cId="934426946" sldId="283"/>
            <ac:picMk id="17" creationId="{CE9A82B6-117B-42F5-9948-C67F5D954EB6}"/>
          </ac:picMkLst>
        </pc:picChg>
        <pc:picChg chg="add mod">
          <ac:chgData name="Trenny Mongar" userId="f3235382a4a7a8bc" providerId="LiveId" clId="{BDE79E58-CF9F-41CC-8448-05BBBD3001C6}" dt="2020-05-28T07:59:32.069" v="3366"/>
          <ac:picMkLst>
            <pc:docMk/>
            <pc:sldMk cId="934426946" sldId="283"/>
            <ac:picMk id="23" creationId="{C60EB068-B015-4A07-A20A-013E3986FA5B}"/>
          </ac:picMkLst>
        </pc:picChg>
        <pc:picChg chg="del mod ord">
          <ac:chgData name="Trenny Mongar" userId="f3235382a4a7a8bc" providerId="LiveId" clId="{BDE79E58-CF9F-41CC-8448-05BBBD3001C6}" dt="2020-05-28T07:59:28.944" v="3365" actId="478"/>
          <ac:picMkLst>
            <pc:docMk/>
            <pc:sldMk cId="934426946" sldId="283"/>
            <ac:picMk id="2597" creationId="{645ACB76-891A-4CD9-82CF-F4FD9429BFF5}"/>
          </ac:picMkLst>
        </pc:picChg>
      </pc:sldChg>
      <pc:sldChg chg="addSp delSp modSp add mod">
        <pc:chgData name="Trenny Mongar" userId="f3235382a4a7a8bc" providerId="LiveId" clId="{BDE79E58-CF9F-41CC-8448-05BBBD3001C6}" dt="2020-05-28T07:59:49.270" v="3370" actId="1076"/>
        <pc:sldMkLst>
          <pc:docMk/>
          <pc:sldMk cId="1505539355" sldId="284"/>
        </pc:sldMkLst>
        <pc:spChg chg="del">
          <ac:chgData name="Trenny Mongar" userId="f3235382a4a7a8bc" providerId="LiveId" clId="{BDE79E58-CF9F-41CC-8448-05BBBD3001C6}" dt="2020-05-28T06:30:28.097" v="2698" actId="21"/>
          <ac:spMkLst>
            <pc:docMk/>
            <pc:sldMk cId="1505539355" sldId="284"/>
            <ac:spMk id="4" creationId="{A4EABDA8-E94C-4511-9542-4F78100C5CAC}"/>
          </ac:spMkLst>
        </pc:spChg>
        <pc:spChg chg="add mod">
          <ac:chgData name="Trenny Mongar" userId="f3235382a4a7a8bc" providerId="LiveId" clId="{BDE79E58-CF9F-41CC-8448-05BBBD3001C6}" dt="2020-05-28T06:34:12.704" v="2714" actId="1076"/>
          <ac:spMkLst>
            <pc:docMk/>
            <pc:sldMk cId="1505539355" sldId="284"/>
            <ac:spMk id="9" creationId="{2F161CA3-5204-4730-87BE-1EBDDCE35A05}"/>
          </ac:spMkLst>
        </pc:spChg>
        <pc:spChg chg="add mod">
          <ac:chgData name="Trenny Mongar" userId="f3235382a4a7a8bc" providerId="LiveId" clId="{BDE79E58-CF9F-41CC-8448-05BBBD3001C6}" dt="2020-05-28T06:36:45.562" v="2734" actId="1076"/>
          <ac:spMkLst>
            <pc:docMk/>
            <pc:sldMk cId="1505539355" sldId="284"/>
            <ac:spMk id="15" creationId="{E7C41DCA-5763-4870-8FF9-D4AF3429DAA6}"/>
          </ac:spMkLst>
        </pc:spChg>
        <pc:spChg chg="del">
          <ac:chgData name="Trenny Mongar" userId="f3235382a4a7a8bc" providerId="LiveId" clId="{BDE79E58-CF9F-41CC-8448-05BBBD3001C6}" dt="2020-05-28T06:31:44.666" v="2704" actId="478"/>
          <ac:spMkLst>
            <pc:docMk/>
            <pc:sldMk cId="1505539355" sldId="284"/>
            <ac:spMk id="16" creationId="{9EE6F26B-FA68-494C-BAA0-49BE7C7158B8}"/>
          </ac:spMkLst>
        </pc:spChg>
        <pc:spChg chg="del">
          <ac:chgData name="Trenny Mongar" userId="f3235382a4a7a8bc" providerId="LiveId" clId="{BDE79E58-CF9F-41CC-8448-05BBBD3001C6}" dt="2020-05-28T06:30:24.029" v="2697" actId="21"/>
          <ac:spMkLst>
            <pc:docMk/>
            <pc:sldMk cId="1505539355" sldId="284"/>
            <ac:spMk id="20" creationId="{F326775F-AD45-4BC0-A19F-4AFB6082FE5F}"/>
          </ac:spMkLst>
        </pc:spChg>
        <pc:spChg chg="mod ord">
          <ac:chgData name="Trenny Mongar" userId="f3235382a4a7a8bc" providerId="LiveId" clId="{BDE79E58-CF9F-41CC-8448-05BBBD3001C6}" dt="2020-05-28T06:35:26.074" v="2726" actId="166"/>
          <ac:spMkLst>
            <pc:docMk/>
            <pc:sldMk cId="1505539355" sldId="284"/>
            <ac:spMk id="24" creationId="{892A22D2-F8F4-4ADE-AEFE-0D59E166937A}"/>
          </ac:spMkLst>
        </pc:spChg>
        <pc:spChg chg="mod">
          <ac:chgData name="Trenny Mongar" userId="f3235382a4a7a8bc" providerId="LiveId" clId="{BDE79E58-CF9F-41CC-8448-05BBBD3001C6}" dt="2020-05-28T07:59:49.270" v="3370" actId="1076"/>
          <ac:spMkLst>
            <pc:docMk/>
            <pc:sldMk cId="1505539355" sldId="284"/>
            <ac:spMk id="2598" creationId="{72BFFE58-34D2-452B-82C3-EF4AAEADC2D3}"/>
          </ac:spMkLst>
        </pc:spChg>
        <pc:picChg chg="del mod">
          <ac:chgData name="Trenny Mongar" userId="f3235382a4a7a8bc" providerId="LiveId" clId="{BDE79E58-CF9F-41CC-8448-05BBBD3001C6}" dt="2020-05-28T06:30:16.880" v="2695" actId="478"/>
          <ac:picMkLst>
            <pc:docMk/>
            <pc:sldMk cId="1505539355" sldId="284"/>
            <ac:picMk id="3" creationId="{18F4821F-EEBF-4739-A235-C12D9A6A2C12}"/>
          </ac:picMkLst>
        </pc:picChg>
        <pc:picChg chg="add mod ord">
          <ac:chgData name="Trenny Mongar" userId="f3235382a4a7a8bc" providerId="LiveId" clId="{BDE79E58-CF9F-41CC-8448-05BBBD3001C6}" dt="2020-05-28T06:31:55.825" v="2705" actId="14100"/>
          <ac:picMkLst>
            <pc:docMk/>
            <pc:sldMk cId="1505539355" sldId="284"/>
            <ac:picMk id="5" creationId="{D5CB0F32-9B5A-43F6-971C-6915795BEB9C}"/>
          </ac:picMkLst>
        </pc:picChg>
        <pc:picChg chg="del">
          <ac:chgData name="Trenny Mongar" userId="f3235382a4a7a8bc" providerId="LiveId" clId="{BDE79E58-CF9F-41CC-8448-05BBBD3001C6}" dt="2020-05-28T06:30:17.850" v="2696" actId="478"/>
          <ac:picMkLst>
            <pc:docMk/>
            <pc:sldMk cId="1505539355" sldId="284"/>
            <ac:picMk id="7" creationId="{4A645170-3085-44C6-B4D5-C4F5B58A69F4}"/>
          </ac:picMkLst>
        </pc:picChg>
        <pc:picChg chg="add del mod">
          <ac:chgData name="Trenny Mongar" userId="f3235382a4a7a8bc" providerId="LiveId" clId="{BDE79E58-CF9F-41CC-8448-05BBBD3001C6}" dt="2020-05-28T06:32:41.797" v="2710" actId="478"/>
          <ac:picMkLst>
            <pc:docMk/>
            <pc:sldMk cId="1505539355" sldId="284"/>
            <ac:picMk id="8" creationId="{4859CE2C-BBAF-45C2-9174-8B6D9A8C496A}"/>
          </ac:picMkLst>
        </pc:picChg>
        <pc:picChg chg="add mod">
          <ac:chgData name="Trenny Mongar" userId="f3235382a4a7a8bc" providerId="LiveId" clId="{BDE79E58-CF9F-41CC-8448-05BBBD3001C6}" dt="2020-05-28T06:35:20.241" v="2724" actId="1076"/>
          <ac:picMkLst>
            <pc:docMk/>
            <pc:sldMk cId="1505539355" sldId="284"/>
            <ac:picMk id="11" creationId="{C102D4A0-221D-42B2-8C08-5661483EDE95}"/>
          </ac:picMkLst>
        </pc:picChg>
        <pc:picChg chg="add del mod">
          <ac:chgData name="Trenny Mongar" userId="f3235382a4a7a8bc" providerId="LiveId" clId="{BDE79E58-CF9F-41CC-8448-05BBBD3001C6}" dt="2020-05-28T06:35:47.430" v="2730" actId="478"/>
          <ac:picMkLst>
            <pc:docMk/>
            <pc:sldMk cId="1505539355" sldId="284"/>
            <ac:picMk id="14" creationId="{335DD8ED-A0BB-48EB-B4D6-AF43F2FC9939}"/>
          </ac:picMkLst>
        </pc:picChg>
        <pc:picChg chg="add mod">
          <ac:chgData name="Trenny Mongar" userId="f3235382a4a7a8bc" providerId="LiveId" clId="{BDE79E58-CF9F-41CC-8448-05BBBD3001C6}" dt="2020-05-28T07:59:44.527" v="3369"/>
          <ac:picMkLst>
            <pc:docMk/>
            <pc:sldMk cId="1505539355" sldId="284"/>
            <ac:picMk id="20" creationId="{0CE29812-506C-4A19-A66E-03B59FE658AA}"/>
          </ac:picMkLst>
        </pc:picChg>
        <pc:picChg chg="del ord">
          <ac:chgData name="Trenny Mongar" userId="f3235382a4a7a8bc" providerId="LiveId" clId="{BDE79E58-CF9F-41CC-8448-05BBBD3001C6}" dt="2020-05-28T07:59:41.625" v="3368" actId="478"/>
          <ac:picMkLst>
            <pc:docMk/>
            <pc:sldMk cId="1505539355" sldId="284"/>
            <ac:picMk id="2597" creationId="{645ACB76-891A-4CD9-82CF-F4FD9429BFF5}"/>
          </ac:picMkLst>
        </pc:picChg>
      </pc:sldChg>
      <pc:sldChg chg="addSp delSp modSp add mod">
        <pc:chgData name="Trenny Mongar" userId="f3235382a4a7a8bc" providerId="LiveId" clId="{BDE79E58-CF9F-41CC-8448-05BBBD3001C6}" dt="2020-05-28T08:00:11.459" v="3376" actId="1076"/>
        <pc:sldMkLst>
          <pc:docMk/>
          <pc:sldMk cId="730978492" sldId="285"/>
        </pc:sldMkLst>
        <pc:spChg chg="add mod">
          <ac:chgData name="Trenny Mongar" userId="f3235382a4a7a8bc" providerId="LiveId" clId="{BDE79E58-CF9F-41CC-8448-05BBBD3001C6}" dt="2020-05-28T06:52:53.114" v="2871" actId="1076"/>
          <ac:spMkLst>
            <pc:docMk/>
            <pc:sldMk cId="730978492" sldId="285"/>
            <ac:spMk id="4" creationId="{096250F1-B6D6-4A76-98EF-18D27B57FFBD}"/>
          </ac:spMkLst>
        </pc:spChg>
        <pc:spChg chg="del">
          <ac:chgData name="Trenny Mongar" userId="f3235382a4a7a8bc" providerId="LiveId" clId="{BDE79E58-CF9F-41CC-8448-05BBBD3001C6}" dt="2020-05-28T06:37:08.936" v="2736" actId="21"/>
          <ac:spMkLst>
            <pc:docMk/>
            <pc:sldMk cId="730978492" sldId="285"/>
            <ac:spMk id="9" creationId="{2F161CA3-5204-4730-87BE-1EBDDCE35A05}"/>
          </ac:spMkLst>
        </pc:spChg>
        <pc:spChg chg="del">
          <ac:chgData name="Trenny Mongar" userId="f3235382a4a7a8bc" providerId="LiveId" clId="{BDE79E58-CF9F-41CC-8448-05BBBD3001C6}" dt="2020-05-28T06:37:18.486" v="2739" actId="21"/>
          <ac:spMkLst>
            <pc:docMk/>
            <pc:sldMk cId="730978492" sldId="285"/>
            <ac:spMk id="15" creationId="{E7C41DCA-5763-4870-8FF9-D4AF3429DAA6}"/>
          </ac:spMkLst>
        </pc:spChg>
        <pc:spChg chg="add mod">
          <ac:chgData name="Trenny Mongar" userId="f3235382a4a7a8bc" providerId="LiveId" clId="{BDE79E58-CF9F-41CC-8448-05BBBD3001C6}" dt="2020-05-28T06:55:43.712" v="2896" actId="1076"/>
          <ac:spMkLst>
            <pc:docMk/>
            <pc:sldMk cId="730978492" sldId="285"/>
            <ac:spMk id="16" creationId="{BA901537-DF29-4100-A216-87A2ADC0E50C}"/>
          </ac:spMkLst>
        </pc:spChg>
        <pc:spChg chg="mod ord">
          <ac:chgData name="Trenny Mongar" userId="f3235382a4a7a8bc" providerId="LiveId" clId="{BDE79E58-CF9F-41CC-8448-05BBBD3001C6}" dt="2020-05-28T06:51:58.966" v="2867" actId="166"/>
          <ac:spMkLst>
            <pc:docMk/>
            <pc:sldMk cId="730978492" sldId="285"/>
            <ac:spMk id="19" creationId="{ADB21192-6C42-420B-A700-47BACDA75ACC}"/>
          </ac:spMkLst>
        </pc:spChg>
        <pc:spChg chg="mod">
          <ac:chgData name="Trenny Mongar" userId="f3235382a4a7a8bc" providerId="LiveId" clId="{BDE79E58-CF9F-41CC-8448-05BBBD3001C6}" dt="2020-05-28T06:54:23.822" v="2888" actId="14100"/>
          <ac:spMkLst>
            <pc:docMk/>
            <pc:sldMk cId="730978492" sldId="285"/>
            <ac:spMk id="24" creationId="{892A22D2-F8F4-4ADE-AEFE-0D59E166937A}"/>
          </ac:spMkLst>
        </pc:spChg>
        <pc:spChg chg="mod">
          <ac:chgData name="Trenny Mongar" userId="f3235382a4a7a8bc" providerId="LiveId" clId="{BDE79E58-CF9F-41CC-8448-05BBBD3001C6}" dt="2020-05-28T08:00:11.459" v="3376" actId="1076"/>
          <ac:spMkLst>
            <pc:docMk/>
            <pc:sldMk cId="730978492" sldId="285"/>
            <ac:spMk id="2598" creationId="{72BFFE58-34D2-452B-82C3-EF4AAEADC2D3}"/>
          </ac:spMkLst>
        </pc:spChg>
        <pc:picChg chg="add mod">
          <ac:chgData name="Trenny Mongar" userId="f3235382a4a7a8bc" providerId="LiveId" clId="{BDE79E58-CF9F-41CC-8448-05BBBD3001C6}" dt="2020-05-28T06:51:50.627" v="2865" actId="14100"/>
          <ac:picMkLst>
            <pc:docMk/>
            <pc:sldMk cId="730978492" sldId="285"/>
            <ac:picMk id="3" creationId="{E381DFD3-3B22-4A2B-BDF5-A08FC1016831}"/>
          </ac:picMkLst>
        </pc:picChg>
        <pc:picChg chg="del">
          <ac:chgData name="Trenny Mongar" userId="f3235382a4a7a8bc" providerId="LiveId" clId="{BDE79E58-CF9F-41CC-8448-05BBBD3001C6}" dt="2020-05-28T06:37:14.065" v="2738" actId="21"/>
          <ac:picMkLst>
            <pc:docMk/>
            <pc:sldMk cId="730978492" sldId="285"/>
            <ac:picMk id="5" creationId="{D5CB0F32-9B5A-43F6-971C-6915795BEB9C}"/>
          </ac:picMkLst>
        </pc:picChg>
        <pc:picChg chg="add mod ord">
          <ac:chgData name="Trenny Mongar" userId="f3235382a4a7a8bc" providerId="LiveId" clId="{BDE79E58-CF9F-41CC-8448-05BBBD3001C6}" dt="2020-05-28T06:54:09.009" v="2886" actId="1076"/>
          <ac:picMkLst>
            <pc:docMk/>
            <pc:sldMk cId="730978492" sldId="285"/>
            <ac:picMk id="7" creationId="{C76C36A2-A4C3-43C9-B360-338B36537A23}"/>
          </ac:picMkLst>
        </pc:picChg>
        <pc:picChg chg="add del mod">
          <ac:chgData name="Trenny Mongar" userId="f3235382a4a7a8bc" providerId="LiveId" clId="{BDE79E58-CF9F-41CC-8448-05BBBD3001C6}" dt="2020-05-28T06:53:37.725" v="2880" actId="478"/>
          <ac:picMkLst>
            <pc:docMk/>
            <pc:sldMk cId="730978492" sldId="285"/>
            <ac:picMk id="10" creationId="{FD805116-1330-489A-B394-6B6E525EEAC9}"/>
          </ac:picMkLst>
        </pc:picChg>
        <pc:picChg chg="del">
          <ac:chgData name="Trenny Mongar" userId="f3235382a4a7a8bc" providerId="LiveId" clId="{BDE79E58-CF9F-41CC-8448-05BBBD3001C6}" dt="2020-05-28T06:37:23.798" v="2741" actId="21"/>
          <ac:picMkLst>
            <pc:docMk/>
            <pc:sldMk cId="730978492" sldId="285"/>
            <ac:picMk id="11" creationId="{C102D4A0-221D-42B2-8C08-5661483EDE95}"/>
          </ac:picMkLst>
        </pc:picChg>
        <pc:picChg chg="add del mod">
          <ac:chgData name="Trenny Mongar" userId="f3235382a4a7a8bc" providerId="LiveId" clId="{BDE79E58-CF9F-41CC-8448-05BBBD3001C6}" dt="2020-05-28T06:54:55.947" v="2892" actId="478"/>
          <ac:picMkLst>
            <pc:docMk/>
            <pc:sldMk cId="730978492" sldId="285"/>
            <ac:picMk id="14" creationId="{3693A4B6-493A-44D5-80EB-D0BA9CA78A2A}"/>
          </ac:picMkLst>
        </pc:picChg>
        <pc:picChg chg="add mod">
          <ac:chgData name="Trenny Mongar" userId="f3235382a4a7a8bc" providerId="LiveId" clId="{BDE79E58-CF9F-41CC-8448-05BBBD3001C6}" dt="2020-05-28T08:00:07.281" v="3375"/>
          <ac:picMkLst>
            <pc:docMk/>
            <pc:sldMk cId="730978492" sldId="285"/>
            <ac:picMk id="20" creationId="{2268C0E3-C56B-4C20-BA5B-79701265871E}"/>
          </ac:picMkLst>
        </pc:picChg>
        <pc:picChg chg="del">
          <ac:chgData name="Trenny Mongar" userId="f3235382a4a7a8bc" providerId="LiveId" clId="{BDE79E58-CF9F-41CC-8448-05BBBD3001C6}" dt="2020-05-28T08:00:04.043" v="3374" actId="478"/>
          <ac:picMkLst>
            <pc:docMk/>
            <pc:sldMk cId="730978492" sldId="285"/>
            <ac:picMk id="2597" creationId="{645ACB76-891A-4CD9-82CF-F4FD9429BFF5}"/>
          </ac:picMkLst>
        </pc:picChg>
      </pc:sldChg>
      <pc:sldChg chg="addSp delSp modSp add mod ord">
        <pc:chgData name="Trenny Mongar" userId="f3235382a4a7a8bc" providerId="LiveId" clId="{BDE79E58-CF9F-41CC-8448-05BBBD3001C6}" dt="2020-05-28T22:37:44.128" v="3551" actId="1076"/>
        <pc:sldMkLst>
          <pc:docMk/>
          <pc:sldMk cId="2601739793" sldId="286"/>
        </pc:sldMkLst>
        <pc:spChg chg="del">
          <ac:chgData name="Trenny Mongar" userId="f3235382a4a7a8bc" providerId="LiveId" clId="{BDE79E58-CF9F-41CC-8448-05BBBD3001C6}" dt="2020-05-28T06:47:59.031" v="2843" actId="478"/>
          <ac:spMkLst>
            <pc:docMk/>
            <pc:sldMk cId="2601739793" sldId="286"/>
            <ac:spMk id="21" creationId="{00000000-0000-0000-0000-000000000000}"/>
          </ac:spMkLst>
        </pc:spChg>
        <pc:spChg chg="mod ord">
          <ac:chgData name="Trenny Mongar" userId="f3235382a4a7a8bc" providerId="LiveId" clId="{BDE79E58-CF9F-41CC-8448-05BBBD3001C6}" dt="2020-05-28T06:48:53.524" v="2855" actId="1076"/>
          <ac:spMkLst>
            <pc:docMk/>
            <pc:sldMk cId="2601739793" sldId="286"/>
            <ac:spMk id="37" creationId="{346A9F60-68F5-4559-8E30-97E2202B36A4}"/>
          </ac:spMkLst>
        </pc:spChg>
        <pc:spChg chg="mod">
          <ac:chgData name="Trenny Mongar" userId="f3235382a4a7a8bc" providerId="LiveId" clId="{BDE79E58-CF9F-41CC-8448-05BBBD3001C6}" dt="2020-05-28T06:50:02.884" v="2859" actId="1076"/>
          <ac:spMkLst>
            <pc:docMk/>
            <pc:sldMk cId="2601739793" sldId="286"/>
            <ac:spMk id="49" creationId="{C2C7B279-5C48-46AA-BD43-237BC66C0315}"/>
          </ac:spMkLst>
        </pc:spChg>
        <pc:grpChg chg="mod">
          <ac:chgData name="Trenny Mongar" userId="f3235382a4a7a8bc" providerId="LiveId" clId="{BDE79E58-CF9F-41CC-8448-05BBBD3001C6}" dt="2020-05-28T06:50:06.927" v="2860" actId="1076"/>
          <ac:grpSpMkLst>
            <pc:docMk/>
            <pc:sldMk cId="2601739793" sldId="286"/>
            <ac:grpSpMk id="29" creationId="{32EB18DF-853C-4C4B-B18E-F0B5855154A0}"/>
          </ac:grpSpMkLst>
        </pc:grpChg>
        <pc:picChg chg="del mod">
          <ac:chgData name="Trenny Mongar" userId="f3235382a4a7a8bc" providerId="LiveId" clId="{BDE79E58-CF9F-41CC-8448-05BBBD3001C6}" dt="2020-05-28T06:39:43.512" v="2762" actId="478"/>
          <ac:picMkLst>
            <pc:docMk/>
            <pc:sldMk cId="2601739793" sldId="286"/>
            <ac:picMk id="15" creationId="{129ED457-8E96-4F75-A5F5-2630A462C814}"/>
          </ac:picMkLst>
        </pc:picChg>
        <pc:picChg chg="add mod">
          <ac:chgData name="Trenny Mongar" userId="f3235382a4a7a8bc" providerId="LiveId" clId="{BDE79E58-CF9F-41CC-8448-05BBBD3001C6}" dt="2020-05-28T06:40:24.332" v="2770" actId="1076"/>
          <ac:picMkLst>
            <pc:docMk/>
            <pc:sldMk cId="2601739793" sldId="286"/>
            <ac:picMk id="16" creationId="{0AAEEF84-E8CE-43A7-832B-D5BE5A780BB8}"/>
          </ac:picMkLst>
        </pc:picChg>
        <pc:picChg chg="del">
          <ac:chgData name="Trenny Mongar" userId="f3235382a4a7a8bc" providerId="LiveId" clId="{BDE79E58-CF9F-41CC-8448-05BBBD3001C6}" dt="2020-05-28T06:39:42.570" v="2760" actId="478"/>
          <ac:picMkLst>
            <pc:docMk/>
            <pc:sldMk cId="2601739793" sldId="286"/>
            <ac:picMk id="17" creationId="{824860C5-140B-4F3E-8142-2B9F6A64C796}"/>
          </ac:picMkLst>
        </pc:picChg>
        <pc:picChg chg="del">
          <ac:chgData name="Trenny Mongar" userId="f3235382a4a7a8bc" providerId="LiveId" clId="{BDE79E58-CF9F-41CC-8448-05BBBD3001C6}" dt="2020-05-28T06:39:44.335" v="2763" actId="478"/>
          <ac:picMkLst>
            <pc:docMk/>
            <pc:sldMk cId="2601739793" sldId="286"/>
            <ac:picMk id="19" creationId="{69324ECC-3CEA-46D4-B79B-6058185F8407}"/>
          </ac:picMkLst>
        </pc:picChg>
        <pc:picChg chg="add mod ord">
          <ac:chgData name="Trenny Mongar" userId="f3235382a4a7a8bc" providerId="LiveId" clId="{BDE79E58-CF9F-41CC-8448-05BBBD3001C6}" dt="2020-05-28T22:37:44.128" v="3551" actId="1076"/>
          <ac:picMkLst>
            <pc:docMk/>
            <pc:sldMk cId="2601739793" sldId="286"/>
            <ac:picMk id="20" creationId="{4847AE10-4859-40E7-B59D-6E0FF8E8D190}"/>
          </ac:picMkLst>
        </pc:picChg>
        <pc:picChg chg="del">
          <ac:chgData name="Trenny Mongar" userId="f3235382a4a7a8bc" providerId="LiveId" clId="{BDE79E58-CF9F-41CC-8448-05BBBD3001C6}" dt="2020-05-28T06:39:41.025" v="2759" actId="478"/>
          <ac:picMkLst>
            <pc:docMk/>
            <pc:sldMk cId="2601739793" sldId="286"/>
            <ac:picMk id="22" creationId="{664FF921-A92E-4DFC-A09A-EB2564246631}"/>
          </ac:picMkLst>
        </pc:picChg>
        <pc:picChg chg="del">
          <ac:chgData name="Trenny Mongar" userId="f3235382a4a7a8bc" providerId="LiveId" clId="{BDE79E58-CF9F-41CC-8448-05BBBD3001C6}" dt="2020-05-28T06:39:40.086" v="2758" actId="478"/>
          <ac:picMkLst>
            <pc:docMk/>
            <pc:sldMk cId="2601739793" sldId="286"/>
            <ac:picMk id="24" creationId="{7374CB8C-CF91-4C17-BD61-DF6ADE33AD40}"/>
          </ac:picMkLst>
        </pc:picChg>
        <pc:picChg chg="add mod">
          <ac:chgData name="Trenny Mongar" userId="f3235382a4a7a8bc" providerId="LiveId" clId="{BDE79E58-CF9F-41CC-8448-05BBBD3001C6}" dt="2020-05-28T22:37:32.263" v="3548" actId="1076"/>
          <ac:picMkLst>
            <pc:docMk/>
            <pc:sldMk cId="2601739793" sldId="286"/>
            <ac:picMk id="25" creationId="{B8B76C4F-CFE3-4903-B711-FCE75BE7B3A8}"/>
          </ac:picMkLst>
        </pc:picChg>
        <pc:picChg chg="del mod ord">
          <ac:chgData name="Trenny Mongar" userId="f3235382a4a7a8bc" providerId="LiveId" clId="{BDE79E58-CF9F-41CC-8448-05BBBD3001C6}" dt="2020-05-28T07:59:53.668" v="3371" actId="478"/>
          <ac:picMkLst>
            <pc:docMk/>
            <pc:sldMk cId="2601739793" sldId="286"/>
            <ac:picMk id="26" creationId="{419EB580-5A65-4AD0-925A-66885AEAB6E4}"/>
          </ac:picMkLst>
        </pc:picChg>
        <pc:picChg chg="add mod">
          <ac:chgData name="Trenny Mongar" userId="f3235382a4a7a8bc" providerId="LiveId" clId="{BDE79E58-CF9F-41CC-8448-05BBBD3001C6}" dt="2020-05-28T22:37:39.886" v="3550" actId="1076"/>
          <ac:picMkLst>
            <pc:docMk/>
            <pc:sldMk cId="2601739793" sldId="286"/>
            <ac:picMk id="31" creationId="{B4FB2EE4-378C-4D4F-AEBB-F068CD497EE4}"/>
          </ac:picMkLst>
        </pc:picChg>
        <pc:picChg chg="add mod">
          <ac:chgData name="Trenny Mongar" userId="f3235382a4a7a8bc" providerId="LiveId" clId="{BDE79E58-CF9F-41CC-8448-05BBBD3001C6}" dt="2020-05-28T08:00:00.490" v="3373" actId="1076"/>
          <ac:picMkLst>
            <pc:docMk/>
            <pc:sldMk cId="2601739793" sldId="286"/>
            <ac:picMk id="32" creationId="{0576E8D7-B44F-4EAB-B51D-959724C81844}"/>
          </ac:picMkLst>
        </pc:picChg>
        <pc:picChg chg="add mod">
          <ac:chgData name="Trenny Mongar" userId="f3235382a4a7a8bc" providerId="LiveId" clId="{BDE79E58-CF9F-41CC-8448-05BBBD3001C6}" dt="2020-05-28T22:37:35.645" v="3549" actId="1076"/>
          <ac:picMkLst>
            <pc:docMk/>
            <pc:sldMk cId="2601739793" sldId="286"/>
            <ac:picMk id="33" creationId="{A4975291-D1C5-4AD6-B643-28DF5AF1A96A}"/>
          </ac:picMkLst>
        </pc:picChg>
      </pc:sldChg>
      <pc:sldChg chg="addSp delSp modSp add mod">
        <pc:chgData name="Trenny Mongar" userId="f3235382a4a7a8bc" providerId="LiveId" clId="{BDE79E58-CF9F-41CC-8448-05BBBD3001C6}" dt="2020-05-28T08:00:25.932" v="3379" actId="1076"/>
        <pc:sldMkLst>
          <pc:docMk/>
          <pc:sldMk cId="2888465992" sldId="287"/>
        </pc:sldMkLst>
        <pc:spChg chg="del">
          <ac:chgData name="Trenny Mongar" userId="f3235382a4a7a8bc" providerId="LiveId" clId="{BDE79E58-CF9F-41CC-8448-05BBBD3001C6}" dt="2020-05-28T06:56:19.384" v="2899" actId="21"/>
          <ac:spMkLst>
            <pc:docMk/>
            <pc:sldMk cId="2888465992" sldId="287"/>
            <ac:spMk id="4" creationId="{096250F1-B6D6-4A76-98EF-18D27B57FFBD}"/>
          </ac:spMkLst>
        </pc:spChg>
        <pc:spChg chg="add mod ord">
          <ac:chgData name="Trenny Mongar" userId="f3235382a4a7a8bc" providerId="LiveId" clId="{BDE79E58-CF9F-41CC-8448-05BBBD3001C6}" dt="2020-05-28T06:58:18.619" v="2918" actId="1076"/>
          <ac:spMkLst>
            <pc:docMk/>
            <pc:sldMk cId="2888465992" sldId="287"/>
            <ac:spMk id="6" creationId="{639C3317-7C5C-424A-9369-0A948D41920F}"/>
          </ac:spMkLst>
        </pc:spChg>
        <pc:spChg chg="add mod">
          <ac:chgData name="Trenny Mongar" userId="f3235382a4a7a8bc" providerId="LiveId" clId="{BDE79E58-CF9F-41CC-8448-05BBBD3001C6}" dt="2020-05-28T07:01:12.647" v="2939" actId="1076"/>
          <ac:spMkLst>
            <pc:docMk/>
            <pc:sldMk cId="2888465992" sldId="287"/>
            <ac:spMk id="13" creationId="{B2B73BA0-5DE4-4D02-A796-6B8D7ABD05CA}"/>
          </ac:spMkLst>
        </pc:spChg>
        <pc:spChg chg="del">
          <ac:chgData name="Trenny Mongar" userId="f3235382a4a7a8bc" providerId="LiveId" clId="{BDE79E58-CF9F-41CC-8448-05BBBD3001C6}" dt="2020-05-28T06:56:24.697" v="2901" actId="21"/>
          <ac:spMkLst>
            <pc:docMk/>
            <pc:sldMk cId="2888465992" sldId="287"/>
            <ac:spMk id="16" creationId="{BA901537-DF29-4100-A216-87A2ADC0E50C}"/>
          </ac:spMkLst>
        </pc:spChg>
        <pc:spChg chg="mod ord">
          <ac:chgData name="Trenny Mongar" userId="f3235382a4a7a8bc" providerId="LiveId" clId="{BDE79E58-CF9F-41CC-8448-05BBBD3001C6}" dt="2020-05-28T06:58:00.379" v="2915" actId="166"/>
          <ac:spMkLst>
            <pc:docMk/>
            <pc:sldMk cId="2888465992" sldId="287"/>
            <ac:spMk id="19" creationId="{ADB21192-6C42-420B-A700-47BACDA75ACC}"/>
          </ac:spMkLst>
        </pc:spChg>
        <pc:spChg chg="mod ord">
          <ac:chgData name="Trenny Mongar" userId="f3235382a4a7a8bc" providerId="LiveId" clId="{BDE79E58-CF9F-41CC-8448-05BBBD3001C6}" dt="2020-05-28T06:59:57.576" v="2930" actId="166"/>
          <ac:spMkLst>
            <pc:docMk/>
            <pc:sldMk cId="2888465992" sldId="287"/>
            <ac:spMk id="24" creationId="{892A22D2-F8F4-4ADE-AEFE-0D59E166937A}"/>
          </ac:spMkLst>
        </pc:spChg>
        <pc:spChg chg="mod">
          <ac:chgData name="Trenny Mongar" userId="f3235382a4a7a8bc" providerId="LiveId" clId="{BDE79E58-CF9F-41CC-8448-05BBBD3001C6}" dt="2020-05-28T08:00:25.932" v="3379" actId="1076"/>
          <ac:spMkLst>
            <pc:docMk/>
            <pc:sldMk cId="2888465992" sldId="287"/>
            <ac:spMk id="2598" creationId="{72BFFE58-34D2-452B-82C3-EF4AAEADC2D3}"/>
          </ac:spMkLst>
        </pc:spChg>
        <pc:picChg chg="del">
          <ac:chgData name="Trenny Mongar" userId="f3235382a4a7a8bc" providerId="LiveId" clId="{BDE79E58-CF9F-41CC-8448-05BBBD3001C6}" dt="2020-05-28T06:56:15.347" v="2898" actId="478"/>
          <ac:picMkLst>
            <pc:docMk/>
            <pc:sldMk cId="2888465992" sldId="287"/>
            <ac:picMk id="3" creationId="{E381DFD3-3B22-4A2B-BDF5-A08FC1016831}"/>
          </ac:picMkLst>
        </pc:picChg>
        <pc:picChg chg="add mod">
          <ac:chgData name="Trenny Mongar" userId="f3235382a4a7a8bc" providerId="LiveId" clId="{BDE79E58-CF9F-41CC-8448-05BBBD3001C6}" dt="2020-05-28T06:57:18.007" v="2909" actId="1076"/>
          <ac:picMkLst>
            <pc:docMk/>
            <pc:sldMk cId="2888465992" sldId="287"/>
            <ac:picMk id="5" creationId="{9912AF33-C866-4212-805B-0C4667736950}"/>
          </ac:picMkLst>
        </pc:picChg>
        <pc:picChg chg="del">
          <ac:chgData name="Trenny Mongar" userId="f3235382a4a7a8bc" providerId="LiveId" clId="{BDE79E58-CF9F-41CC-8448-05BBBD3001C6}" dt="2020-05-28T06:56:26.537" v="2903" actId="478"/>
          <ac:picMkLst>
            <pc:docMk/>
            <pc:sldMk cId="2888465992" sldId="287"/>
            <ac:picMk id="7" creationId="{C76C36A2-A4C3-43C9-B360-338B36537A23}"/>
          </ac:picMkLst>
        </pc:picChg>
        <pc:picChg chg="add mod">
          <ac:chgData name="Trenny Mongar" userId="f3235382a4a7a8bc" providerId="LiveId" clId="{BDE79E58-CF9F-41CC-8448-05BBBD3001C6}" dt="2020-05-28T06:59:26.176" v="2926" actId="1076"/>
          <ac:picMkLst>
            <pc:docMk/>
            <pc:sldMk cId="2888465992" sldId="287"/>
            <ac:picMk id="9" creationId="{4290E78C-68F3-4A72-A49C-D1F417CB3DD5}"/>
          </ac:picMkLst>
        </pc:picChg>
        <pc:picChg chg="add del mod">
          <ac:chgData name="Trenny Mongar" userId="f3235382a4a7a8bc" providerId="LiveId" clId="{BDE79E58-CF9F-41CC-8448-05BBBD3001C6}" dt="2020-05-28T07:00:20.538" v="2935" actId="478"/>
          <ac:picMkLst>
            <pc:docMk/>
            <pc:sldMk cId="2888465992" sldId="287"/>
            <ac:picMk id="11" creationId="{B5B0E432-DAFE-47AE-868A-DF5AB1A9F13B}"/>
          </ac:picMkLst>
        </pc:picChg>
        <pc:picChg chg="add mod">
          <ac:chgData name="Trenny Mongar" userId="f3235382a4a7a8bc" providerId="LiveId" clId="{BDE79E58-CF9F-41CC-8448-05BBBD3001C6}" dt="2020-05-28T08:00:17.235" v="3378"/>
          <ac:picMkLst>
            <pc:docMk/>
            <pc:sldMk cId="2888465992" sldId="287"/>
            <ac:picMk id="20" creationId="{8EF64D1D-D9FB-45EC-AFD3-D10D8D80918F}"/>
          </ac:picMkLst>
        </pc:picChg>
        <pc:picChg chg="del ord">
          <ac:chgData name="Trenny Mongar" userId="f3235382a4a7a8bc" providerId="LiveId" clId="{BDE79E58-CF9F-41CC-8448-05BBBD3001C6}" dt="2020-05-28T08:00:14.331" v="3377" actId="478"/>
          <ac:picMkLst>
            <pc:docMk/>
            <pc:sldMk cId="2888465992" sldId="287"/>
            <ac:picMk id="2597" creationId="{645ACB76-891A-4CD9-82CF-F4FD9429BFF5}"/>
          </ac:picMkLst>
        </pc:picChg>
      </pc:sldChg>
      <pc:sldChg chg="addSp delSp modSp add mod">
        <pc:chgData name="Trenny Mongar" userId="f3235382a4a7a8bc" providerId="LiveId" clId="{BDE79E58-CF9F-41CC-8448-05BBBD3001C6}" dt="2020-05-28T08:00:40.284" v="3382" actId="1076"/>
        <pc:sldMkLst>
          <pc:docMk/>
          <pc:sldMk cId="3243369283" sldId="288"/>
        </pc:sldMkLst>
        <pc:spChg chg="add mod ord">
          <ac:chgData name="Trenny Mongar" userId="f3235382a4a7a8bc" providerId="LiveId" clId="{BDE79E58-CF9F-41CC-8448-05BBBD3001C6}" dt="2020-05-28T07:06:38.306" v="2977" actId="1076"/>
          <ac:spMkLst>
            <pc:docMk/>
            <pc:sldMk cId="3243369283" sldId="288"/>
            <ac:spMk id="4" creationId="{14AA7EA1-5C7C-47C9-A4C4-142D002ABFB1}"/>
          </ac:spMkLst>
        </pc:spChg>
        <pc:spChg chg="del">
          <ac:chgData name="Trenny Mongar" userId="f3235382a4a7a8bc" providerId="LiveId" clId="{BDE79E58-CF9F-41CC-8448-05BBBD3001C6}" dt="2020-05-28T07:01:38.903" v="2944" actId="21"/>
          <ac:spMkLst>
            <pc:docMk/>
            <pc:sldMk cId="3243369283" sldId="288"/>
            <ac:spMk id="6" creationId="{639C3317-7C5C-424A-9369-0A948D41920F}"/>
          </ac:spMkLst>
        </pc:spChg>
        <pc:spChg chg="add mod">
          <ac:chgData name="Trenny Mongar" userId="f3235382a4a7a8bc" providerId="LiveId" clId="{BDE79E58-CF9F-41CC-8448-05BBBD3001C6}" dt="2020-05-28T07:06:32.319" v="2976" actId="1076"/>
          <ac:spMkLst>
            <pc:docMk/>
            <pc:sldMk cId="3243369283" sldId="288"/>
            <ac:spMk id="10" creationId="{FCA87061-A8AF-4D23-85B8-1DB3DA60CDA6}"/>
          </ac:spMkLst>
        </pc:spChg>
        <pc:spChg chg="del">
          <ac:chgData name="Trenny Mongar" userId="f3235382a4a7a8bc" providerId="LiveId" clId="{BDE79E58-CF9F-41CC-8448-05BBBD3001C6}" dt="2020-05-28T07:01:34.736" v="2943" actId="21"/>
          <ac:spMkLst>
            <pc:docMk/>
            <pc:sldMk cId="3243369283" sldId="288"/>
            <ac:spMk id="13" creationId="{B2B73BA0-5DE4-4D02-A796-6B8D7ABD05CA}"/>
          </ac:spMkLst>
        </pc:spChg>
        <pc:spChg chg="mod ord">
          <ac:chgData name="Trenny Mongar" userId="f3235382a4a7a8bc" providerId="LiveId" clId="{BDE79E58-CF9F-41CC-8448-05BBBD3001C6}" dt="2020-05-28T07:04:27.275" v="2957" actId="166"/>
          <ac:spMkLst>
            <pc:docMk/>
            <pc:sldMk cId="3243369283" sldId="288"/>
            <ac:spMk id="19" creationId="{ADB21192-6C42-420B-A700-47BACDA75ACC}"/>
          </ac:spMkLst>
        </pc:spChg>
        <pc:spChg chg="mod ord">
          <ac:chgData name="Trenny Mongar" userId="f3235382a4a7a8bc" providerId="LiveId" clId="{BDE79E58-CF9F-41CC-8448-05BBBD3001C6}" dt="2020-05-28T07:05:40.794" v="2972" actId="166"/>
          <ac:spMkLst>
            <pc:docMk/>
            <pc:sldMk cId="3243369283" sldId="288"/>
            <ac:spMk id="24" creationId="{892A22D2-F8F4-4ADE-AEFE-0D59E166937A}"/>
          </ac:spMkLst>
        </pc:spChg>
        <pc:spChg chg="mod">
          <ac:chgData name="Trenny Mongar" userId="f3235382a4a7a8bc" providerId="LiveId" clId="{BDE79E58-CF9F-41CC-8448-05BBBD3001C6}" dt="2020-05-28T08:00:40.284" v="3382" actId="1076"/>
          <ac:spMkLst>
            <pc:docMk/>
            <pc:sldMk cId="3243369283" sldId="288"/>
            <ac:spMk id="2598" creationId="{72BFFE58-34D2-452B-82C3-EF4AAEADC2D3}"/>
          </ac:spMkLst>
        </pc:spChg>
        <pc:picChg chg="add mod">
          <ac:chgData name="Trenny Mongar" userId="f3235382a4a7a8bc" providerId="LiveId" clId="{BDE79E58-CF9F-41CC-8448-05BBBD3001C6}" dt="2020-05-28T07:06:53.604" v="2978" actId="14100"/>
          <ac:picMkLst>
            <pc:docMk/>
            <pc:sldMk cId="3243369283" sldId="288"/>
            <ac:picMk id="3" creationId="{ACA15444-A615-4365-924F-459A06099D01}"/>
          </ac:picMkLst>
        </pc:picChg>
        <pc:picChg chg="del">
          <ac:chgData name="Trenny Mongar" userId="f3235382a4a7a8bc" providerId="LiveId" clId="{BDE79E58-CF9F-41CC-8448-05BBBD3001C6}" dt="2020-05-28T07:01:29.495" v="2941" actId="478"/>
          <ac:picMkLst>
            <pc:docMk/>
            <pc:sldMk cId="3243369283" sldId="288"/>
            <ac:picMk id="5" creationId="{9912AF33-C866-4212-805B-0C4667736950}"/>
          </ac:picMkLst>
        </pc:picChg>
        <pc:picChg chg="add mod">
          <ac:chgData name="Trenny Mongar" userId="f3235382a4a7a8bc" providerId="LiveId" clId="{BDE79E58-CF9F-41CC-8448-05BBBD3001C6}" dt="2020-05-28T07:05:34.965" v="2970" actId="1076"/>
          <ac:picMkLst>
            <pc:docMk/>
            <pc:sldMk cId="3243369283" sldId="288"/>
            <ac:picMk id="8" creationId="{7324B490-BED1-44E8-B634-A43474C30691}"/>
          </ac:picMkLst>
        </pc:picChg>
        <pc:picChg chg="del">
          <ac:chgData name="Trenny Mongar" userId="f3235382a4a7a8bc" providerId="LiveId" clId="{BDE79E58-CF9F-41CC-8448-05BBBD3001C6}" dt="2020-05-28T07:01:30.331" v="2942" actId="478"/>
          <ac:picMkLst>
            <pc:docMk/>
            <pc:sldMk cId="3243369283" sldId="288"/>
            <ac:picMk id="9" creationId="{4290E78C-68F3-4A72-A49C-D1F417CB3DD5}"/>
          </ac:picMkLst>
        </pc:picChg>
        <pc:picChg chg="add mod">
          <ac:chgData name="Trenny Mongar" userId="f3235382a4a7a8bc" providerId="LiveId" clId="{BDE79E58-CF9F-41CC-8448-05BBBD3001C6}" dt="2020-05-28T08:00:33.700" v="3381"/>
          <ac:picMkLst>
            <pc:docMk/>
            <pc:sldMk cId="3243369283" sldId="288"/>
            <ac:picMk id="20" creationId="{C34ABFD0-A2CC-4ADA-987B-10B7D98C8398}"/>
          </ac:picMkLst>
        </pc:picChg>
        <pc:picChg chg="del ord">
          <ac:chgData name="Trenny Mongar" userId="f3235382a4a7a8bc" providerId="LiveId" clId="{BDE79E58-CF9F-41CC-8448-05BBBD3001C6}" dt="2020-05-28T08:00:30.377" v="3380" actId="478"/>
          <ac:picMkLst>
            <pc:docMk/>
            <pc:sldMk cId="3243369283" sldId="288"/>
            <ac:picMk id="2597" creationId="{645ACB76-891A-4CD9-82CF-F4FD9429BFF5}"/>
          </ac:picMkLst>
        </pc:picChg>
      </pc:sldChg>
      <pc:sldChg chg="addSp delSp modSp add mod">
        <pc:chgData name="Trenny Mongar" userId="f3235382a4a7a8bc" providerId="LiveId" clId="{BDE79E58-CF9F-41CC-8448-05BBBD3001C6}" dt="2020-05-28T08:01:01.843" v="3385" actId="1076"/>
        <pc:sldMkLst>
          <pc:docMk/>
          <pc:sldMk cId="1882937578" sldId="289"/>
        </pc:sldMkLst>
        <pc:spChg chg="del">
          <ac:chgData name="Trenny Mongar" userId="f3235382a4a7a8bc" providerId="LiveId" clId="{BDE79E58-CF9F-41CC-8448-05BBBD3001C6}" dt="2020-05-28T07:07:39.194" v="2984" actId="21"/>
          <ac:spMkLst>
            <pc:docMk/>
            <pc:sldMk cId="1882937578" sldId="289"/>
            <ac:spMk id="4" creationId="{14AA7EA1-5C7C-47C9-A4C4-142D002ABFB1}"/>
          </ac:spMkLst>
        </pc:spChg>
        <pc:spChg chg="add mod">
          <ac:chgData name="Trenny Mongar" userId="f3235382a4a7a8bc" providerId="LiveId" clId="{BDE79E58-CF9F-41CC-8448-05BBBD3001C6}" dt="2020-05-28T07:09:05.772" v="2997" actId="1076"/>
          <ac:spMkLst>
            <pc:docMk/>
            <pc:sldMk cId="1882937578" sldId="289"/>
            <ac:spMk id="6" creationId="{22FDE61E-FF5D-48F3-9550-F5A451A5EE36}"/>
          </ac:spMkLst>
        </pc:spChg>
        <pc:spChg chg="del">
          <ac:chgData name="Trenny Mongar" userId="f3235382a4a7a8bc" providerId="LiveId" clId="{BDE79E58-CF9F-41CC-8448-05BBBD3001C6}" dt="2020-05-28T07:07:33.838" v="2982" actId="21"/>
          <ac:spMkLst>
            <pc:docMk/>
            <pc:sldMk cId="1882937578" sldId="289"/>
            <ac:spMk id="10" creationId="{FCA87061-A8AF-4D23-85B8-1DB3DA60CDA6}"/>
          </ac:spMkLst>
        </pc:spChg>
        <pc:spChg chg="add mod">
          <ac:chgData name="Trenny Mongar" userId="f3235382a4a7a8bc" providerId="LiveId" clId="{BDE79E58-CF9F-41CC-8448-05BBBD3001C6}" dt="2020-05-28T07:10:35.273" v="3010" actId="1076"/>
          <ac:spMkLst>
            <pc:docMk/>
            <pc:sldMk cId="1882937578" sldId="289"/>
            <ac:spMk id="11" creationId="{98D679FC-A1D7-4711-A959-9F928C35A88E}"/>
          </ac:spMkLst>
        </pc:spChg>
        <pc:spChg chg="mod ord">
          <ac:chgData name="Trenny Mongar" userId="f3235382a4a7a8bc" providerId="LiveId" clId="{BDE79E58-CF9F-41CC-8448-05BBBD3001C6}" dt="2020-05-28T07:08:20.677" v="2993" actId="166"/>
          <ac:spMkLst>
            <pc:docMk/>
            <pc:sldMk cId="1882937578" sldId="289"/>
            <ac:spMk id="19" creationId="{ADB21192-6C42-420B-A700-47BACDA75ACC}"/>
          </ac:spMkLst>
        </pc:spChg>
        <pc:spChg chg="mod ord">
          <ac:chgData name="Trenny Mongar" userId="f3235382a4a7a8bc" providerId="LiveId" clId="{BDE79E58-CF9F-41CC-8448-05BBBD3001C6}" dt="2020-05-28T07:09:55.575" v="3006" actId="166"/>
          <ac:spMkLst>
            <pc:docMk/>
            <pc:sldMk cId="1882937578" sldId="289"/>
            <ac:spMk id="24" creationId="{892A22D2-F8F4-4ADE-AEFE-0D59E166937A}"/>
          </ac:spMkLst>
        </pc:spChg>
        <pc:spChg chg="mod">
          <ac:chgData name="Trenny Mongar" userId="f3235382a4a7a8bc" providerId="LiveId" clId="{BDE79E58-CF9F-41CC-8448-05BBBD3001C6}" dt="2020-05-28T08:01:01.843" v="3385" actId="1076"/>
          <ac:spMkLst>
            <pc:docMk/>
            <pc:sldMk cId="1882937578" sldId="289"/>
            <ac:spMk id="2598" creationId="{72BFFE58-34D2-452B-82C3-EF4AAEADC2D3}"/>
          </ac:spMkLst>
        </pc:spChg>
        <pc:picChg chg="del">
          <ac:chgData name="Trenny Mongar" userId="f3235382a4a7a8bc" providerId="LiveId" clId="{BDE79E58-CF9F-41CC-8448-05BBBD3001C6}" dt="2020-05-28T07:07:29.115" v="2980" actId="478"/>
          <ac:picMkLst>
            <pc:docMk/>
            <pc:sldMk cId="1882937578" sldId="289"/>
            <ac:picMk id="3" creationId="{ACA15444-A615-4365-924F-459A06099D01}"/>
          </ac:picMkLst>
        </pc:picChg>
        <pc:picChg chg="add mod">
          <ac:chgData name="Trenny Mongar" userId="f3235382a4a7a8bc" providerId="LiveId" clId="{BDE79E58-CF9F-41CC-8448-05BBBD3001C6}" dt="2020-05-28T07:08:15.591" v="2991" actId="1076"/>
          <ac:picMkLst>
            <pc:docMk/>
            <pc:sldMk cId="1882937578" sldId="289"/>
            <ac:picMk id="5" creationId="{0A157656-97B8-46ED-9E5D-7B0148405EB7}"/>
          </ac:picMkLst>
        </pc:picChg>
        <pc:picChg chg="del">
          <ac:chgData name="Trenny Mongar" userId="f3235382a4a7a8bc" providerId="LiveId" clId="{BDE79E58-CF9F-41CC-8448-05BBBD3001C6}" dt="2020-05-28T07:07:29.891" v="2981" actId="478"/>
          <ac:picMkLst>
            <pc:docMk/>
            <pc:sldMk cId="1882937578" sldId="289"/>
            <ac:picMk id="8" creationId="{7324B490-BED1-44E8-B634-A43474C30691}"/>
          </ac:picMkLst>
        </pc:picChg>
        <pc:picChg chg="add mod">
          <ac:chgData name="Trenny Mongar" userId="f3235382a4a7a8bc" providerId="LiveId" clId="{BDE79E58-CF9F-41CC-8448-05BBBD3001C6}" dt="2020-05-28T07:09:40.314" v="3002" actId="14100"/>
          <ac:picMkLst>
            <pc:docMk/>
            <pc:sldMk cId="1882937578" sldId="289"/>
            <ac:picMk id="9" creationId="{C71EF978-F266-4632-979F-56880962D9B4}"/>
          </ac:picMkLst>
        </pc:picChg>
        <pc:picChg chg="add mod">
          <ac:chgData name="Trenny Mongar" userId="f3235382a4a7a8bc" providerId="LiveId" clId="{BDE79E58-CF9F-41CC-8448-05BBBD3001C6}" dt="2020-05-28T08:00:46.082" v="3384"/>
          <ac:picMkLst>
            <pc:docMk/>
            <pc:sldMk cId="1882937578" sldId="289"/>
            <ac:picMk id="20" creationId="{265BD0C3-29AD-4087-AD24-57670A9CD587}"/>
          </ac:picMkLst>
        </pc:picChg>
        <pc:picChg chg="del ord">
          <ac:chgData name="Trenny Mongar" userId="f3235382a4a7a8bc" providerId="LiveId" clId="{BDE79E58-CF9F-41CC-8448-05BBBD3001C6}" dt="2020-05-28T08:00:43.134" v="3383" actId="478"/>
          <ac:picMkLst>
            <pc:docMk/>
            <pc:sldMk cId="1882937578" sldId="289"/>
            <ac:picMk id="2597" creationId="{645ACB76-891A-4CD9-82CF-F4FD9429BFF5}"/>
          </ac:picMkLst>
        </pc:picChg>
      </pc:sldChg>
      <pc:sldChg chg="addSp delSp modSp add mod">
        <pc:chgData name="Trenny Mongar" userId="f3235382a4a7a8bc" providerId="LiveId" clId="{BDE79E58-CF9F-41CC-8448-05BBBD3001C6}" dt="2020-05-28T08:28:55.455" v="3493" actId="14100"/>
        <pc:sldMkLst>
          <pc:docMk/>
          <pc:sldMk cId="3107453833" sldId="290"/>
        </pc:sldMkLst>
        <pc:spChg chg="del">
          <ac:chgData name="Trenny Mongar" userId="f3235382a4a7a8bc" providerId="LiveId" clId="{BDE79E58-CF9F-41CC-8448-05BBBD3001C6}" dt="2020-05-28T07:11:08.123" v="3015" actId="21"/>
          <ac:spMkLst>
            <pc:docMk/>
            <pc:sldMk cId="3107453833" sldId="290"/>
            <ac:spMk id="6" creationId="{22FDE61E-FF5D-48F3-9550-F5A451A5EE36}"/>
          </ac:spMkLst>
        </pc:spChg>
        <pc:spChg chg="add mod">
          <ac:chgData name="Trenny Mongar" userId="f3235382a4a7a8bc" providerId="LiveId" clId="{BDE79E58-CF9F-41CC-8448-05BBBD3001C6}" dt="2020-05-28T07:13:03.747" v="3033" actId="1076"/>
          <ac:spMkLst>
            <pc:docMk/>
            <pc:sldMk cId="3107453833" sldId="290"/>
            <ac:spMk id="8" creationId="{0CE6E5ED-97C9-4D94-9A76-613381C3F80D}"/>
          </ac:spMkLst>
        </pc:spChg>
        <pc:spChg chg="del">
          <ac:chgData name="Trenny Mongar" userId="f3235382a4a7a8bc" providerId="LiveId" clId="{BDE79E58-CF9F-41CC-8448-05BBBD3001C6}" dt="2020-05-28T07:11:04.228" v="3014" actId="21"/>
          <ac:spMkLst>
            <pc:docMk/>
            <pc:sldMk cId="3107453833" sldId="290"/>
            <ac:spMk id="11" creationId="{98D679FC-A1D7-4711-A959-9F928C35A88E}"/>
          </ac:spMkLst>
        </pc:spChg>
        <pc:spChg chg="add del mod ord">
          <ac:chgData name="Trenny Mongar" userId="f3235382a4a7a8bc" providerId="LiveId" clId="{BDE79E58-CF9F-41CC-8448-05BBBD3001C6}" dt="2020-05-28T07:19:28.369" v="3090" actId="478"/>
          <ac:spMkLst>
            <pc:docMk/>
            <pc:sldMk cId="3107453833" sldId="290"/>
            <ac:spMk id="14" creationId="{EE4DEB10-F739-4258-A4D3-EB96BF761A0B}"/>
          </ac:spMkLst>
        </pc:spChg>
        <pc:spChg chg="del mod">
          <ac:chgData name="Trenny Mongar" userId="f3235382a4a7a8bc" providerId="LiveId" clId="{BDE79E58-CF9F-41CC-8448-05BBBD3001C6}" dt="2020-05-28T07:11:46.501" v="3025" actId="478"/>
          <ac:spMkLst>
            <pc:docMk/>
            <pc:sldMk cId="3107453833" sldId="290"/>
            <ac:spMk id="19" creationId="{ADB21192-6C42-420B-A700-47BACDA75ACC}"/>
          </ac:spMkLst>
        </pc:spChg>
        <pc:spChg chg="del mod">
          <ac:chgData name="Trenny Mongar" userId="f3235382a4a7a8bc" providerId="LiveId" clId="{BDE79E58-CF9F-41CC-8448-05BBBD3001C6}" dt="2020-05-28T07:11:45.257" v="3024" actId="478"/>
          <ac:spMkLst>
            <pc:docMk/>
            <pc:sldMk cId="3107453833" sldId="290"/>
            <ac:spMk id="24" creationId="{892A22D2-F8F4-4ADE-AEFE-0D59E166937A}"/>
          </ac:spMkLst>
        </pc:spChg>
        <pc:spChg chg="add mod ord">
          <ac:chgData name="Trenny Mongar" userId="f3235382a4a7a8bc" providerId="LiveId" clId="{BDE79E58-CF9F-41CC-8448-05BBBD3001C6}" dt="2020-05-28T08:28:55.455" v="3493" actId="14100"/>
          <ac:spMkLst>
            <pc:docMk/>
            <pc:sldMk cId="3107453833" sldId="290"/>
            <ac:spMk id="26" creationId="{C2F068B6-0099-4334-AE96-4B60A4A7E9CA}"/>
          </ac:spMkLst>
        </pc:spChg>
        <pc:spChg chg="add mod">
          <ac:chgData name="Trenny Mongar" userId="f3235382a4a7a8bc" providerId="LiveId" clId="{BDE79E58-CF9F-41CC-8448-05BBBD3001C6}" dt="2020-05-28T08:28:33.590" v="3490" actId="14100"/>
          <ac:spMkLst>
            <pc:docMk/>
            <pc:sldMk cId="3107453833" sldId="290"/>
            <ac:spMk id="27" creationId="{0465E935-5B6A-4A05-AFDE-D5306907FD75}"/>
          </ac:spMkLst>
        </pc:spChg>
        <pc:spChg chg="mod">
          <ac:chgData name="Trenny Mongar" userId="f3235382a4a7a8bc" providerId="LiveId" clId="{BDE79E58-CF9F-41CC-8448-05BBBD3001C6}" dt="2020-05-28T08:01:18.185" v="3388" actId="1076"/>
          <ac:spMkLst>
            <pc:docMk/>
            <pc:sldMk cId="3107453833" sldId="290"/>
            <ac:spMk id="2598" creationId="{72BFFE58-34D2-452B-82C3-EF4AAEADC2D3}"/>
          </ac:spMkLst>
        </pc:spChg>
        <pc:picChg chg="add mod">
          <ac:chgData name="Trenny Mongar" userId="f3235382a4a7a8bc" providerId="LiveId" clId="{BDE79E58-CF9F-41CC-8448-05BBBD3001C6}" dt="2020-05-28T07:12:22.533" v="3029" actId="1076"/>
          <ac:picMkLst>
            <pc:docMk/>
            <pc:sldMk cId="3107453833" sldId="290"/>
            <ac:picMk id="3" creationId="{E852A1CB-2EEB-4768-9402-C957FF99483F}"/>
          </ac:picMkLst>
        </pc:picChg>
        <pc:picChg chg="del">
          <ac:chgData name="Trenny Mongar" userId="f3235382a4a7a8bc" providerId="LiveId" clId="{BDE79E58-CF9F-41CC-8448-05BBBD3001C6}" dt="2020-05-28T07:10:59.798" v="3012" actId="478"/>
          <ac:picMkLst>
            <pc:docMk/>
            <pc:sldMk cId="3107453833" sldId="290"/>
            <ac:picMk id="5" creationId="{0A157656-97B8-46ED-9E5D-7B0148405EB7}"/>
          </ac:picMkLst>
        </pc:picChg>
        <pc:picChg chg="add del mod">
          <ac:chgData name="Trenny Mongar" userId="f3235382a4a7a8bc" providerId="LiveId" clId="{BDE79E58-CF9F-41CC-8448-05BBBD3001C6}" dt="2020-05-28T07:12:08.689" v="3027" actId="478"/>
          <ac:picMkLst>
            <pc:docMk/>
            <pc:sldMk cId="3107453833" sldId="290"/>
            <ac:picMk id="7" creationId="{B2324C01-A04D-4241-8A7F-3BB7D80088D1}"/>
          </ac:picMkLst>
        </pc:picChg>
        <pc:picChg chg="del">
          <ac:chgData name="Trenny Mongar" userId="f3235382a4a7a8bc" providerId="LiveId" clId="{BDE79E58-CF9F-41CC-8448-05BBBD3001C6}" dt="2020-05-28T07:11:00.623" v="3013" actId="478"/>
          <ac:picMkLst>
            <pc:docMk/>
            <pc:sldMk cId="3107453833" sldId="290"/>
            <ac:picMk id="9" creationId="{C71EF978-F266-4632-979F-56880962D9B4}"/>
          </ac:picMkLst>
        </pc:picChg>
        <pc:picChg chg="add mod ord">
          <ac:chgData name="Trenny Mongar" userId="f3235382a4a7a8bc" providerId="LiveId" clId="{BDE79E58-CF9F-41CC-8448-05BBBD3001C6}" dt="2020-05-28T08:28:41.581" v="3491" actId="1076"/>
          <ac:picMkLst>
            <pc:docMk/>
            <pc:sldMk cId="3107453833" sldId="290"/>
            <ac:picMk id="13" creationId="{5AC33F35-9F4A-4DEF-8E3A-7A115A46EB90}"/>
          </ac:picMkLst>
        </pc:picChg>
        <pc:picChg chg="add mod">
          <ac:chgData name="Trenny Mongar" userId="f3235382a4a7a8bc" providerId="LiveId" clId="{BDE79E58-CF9F-41CC-8448-05BBBD3001C6}" dt="2020-05-28T08:01:10.161" v="3387"/>
          <ac:picMkLst>
            <pc:docMk/>
            <pc:sldMk cId="3107453833" sldId="290"/>
            <ac:picMk id="17" creationId="{9BC98CD1-BA0E-4D27-BD60-FC45427F59AB}"/>
          </ac:picMkLst>
        </pc:picChg>
        <pc:picChg chg="del">
          <ac:chgData name="Trenny Mongar" userId="f3235382a4a7a8bc" providerId="LiveId" clId="{BDE79E58-CF9F-41CC-8448-05BBBD3001C6}" dt="2020-05-28T08:01:05.419" v="3386" actId="478"/>
          <ac:picMkLst>
            <pc:docMk/>
            <pc:sldMk cId="3107453833" sldId="290"/>
            <ac:picMk id="2597" creationId="{645ACB76-891A-4CD9-82CF-F4FD9429BF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4016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401638"/>
          </a:xfrm>
          <a:prstGeom prst="rect">
            <a:avLst/>
          </a:prstGeom>
        </p:spPr>
        <p:txBody>
          <a:bodyPr vert="horz" lIns="91440" tIns="45720" rIns="91440" bIns="45720" rtlCol="0"/>
          <a:lstStyle>
            <a:lvl1pPr algn="r">
              <a:defRPr sz="1200"/>
            </a:lvl1pPr>
          </a:lstStyle>
          <a:p>
            <a:fld id="{8C07929C-60D6-4888-8DDA-2934BE52AD43}" type="datetimeFigureOut">
              <a:rPr lang="en-US" smtClean="0"/>
              <a:t>6/17/2020</a:t>
            </a:fld>
            <a:endParaRPr lang="en-US"/>
          </a:p>
        </p:txBody>
      </p:sp>
      <p:sp>
        <p:nvSpPr>
          <p:cNvPr id="4" name="Slide Image Placeholder 3"/>
          <p:cNvSpPr>
            <a:spLocks noGrp="1" noRot="1" noChangeAspect="1"/>
          </p:cNvSpPr>
          <p:nvPr>
            <p:ph type="sldImg" idx="2"/>
          </p:nvPr>
        </p:nvSpPr>
        <p:spPr>
          <a:xfrm>
            <a:off x="4092575" y="1000125"/>
            <a:ext cx="2101850" cy="2700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3851275"/>
            <a:ext cx="8229600" cy="3149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599363"/>
            <a:ext cx="4457700" cy="4016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7599363"/>
            <a:ext cx="4457700" cy="401637"/>
          </a:xfrm>
          <a:prstGeom prst="rect">
            <a:avLst/>
          </a:prstGeom>
        </p:spPr>
        <p:txBody>
          <a:bodyPr vert="horz" lIns="91440" tIns="45720" rIns="91440" bIns="45720" rtlCol="0" anchor="b"/>
          <a:lstStyle>
            <a:lvl1pPr algn="r">
              <a:defRPr sz="1200"/>
            </a:lvl1pPr>
          </a:lstStyle>
          <a:p>
            <a:fld id="{AFE5F671-C753-4ABB-B7F5-1ED1E0F8579F}" type="slidenum">
              <a:rPr lang="en-US" smtClean="0"/>
              <a:t>‹#›</a:t>
            </a:fld>
            <a:endParaRPr lang="en-US"/>
          </a:p>
        </p:txBody>
      </p:sp>
    </p:spTree>
    <p:extLst>
      <p:ext uri="{BB962C8B-B14F-4D97-AF65-F5344CB8AC3E}">
        <p14:creationId xmlns:p14="http://schemas.microsoft.com/office/powerpoint/2010/main" val="310511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5F671-C753-4ABB-B7F5-1ED1E0F8579F}" type="slidenum">
              <a:rPr lang="en-US" smtClean="0"/>
              <a:t>4</a:t>
            </a:fld>
            <a:endParaRPr lang="en-US"/>
          </a:p>
        </p:txBody>
      </p:sp>
    </p:spTree>
    <p:extLst>
      <p:ext uri="{BB962C8B-B14F-4D97-AF65-F5344CB8AC3E}">
        <p14:creationId xmlns:p14="http://schemas.microsoft.com/office/powerpoint/2010/main" val="284540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00075" y="3188970"/>
            <a:ext cx="680085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200150" y="5760720"/>
            <a:ext cx="56007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1308"/>
            <a:ext cx="1985433" cy="51435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rgbClr val="000000"/>
          </a:solidFill>
        </p:spPr>
        <p:txBody>
          <a:bodyPr wrap="square" lIns="0" tIns="0" rIns="0" bIns="0" rtlCol="0"/>
          <a:lstStyle/>
          <a:p>
            <a:endParaRPr sz="2314"/>
          </a:p>
        </p:txBody>
      </p:sp>
      <p:sp>
        <p:nvSpPr>
          <p:cNvPr id="17" name="bk object 17"/>
          <p:cNvSpPr/>
          <p:nvPr/>
        </p:nvSpPr>
        <p:spPr>
          <a:xfrm>
            <a:off x="0" y="611325"/>
            <a:ext cx="1985433" cy="514350"/>
          </a:xfrm>
          <a:custGeom>
            <a:avLst/>
            <a:gdLst/>
            <a:ahLst/>
            <a:cxnLst/>
            <a:rect l="l" t="t" r="r" b="b"/>
            <a:pathLst>
              <a:path w="2552700" h="400050">
                <a:moveTo>
                  <a:pt x="0" y="400050"/>
                </a:moveTo>
                <a:lnTo>
                  <a:pt x="2552382" y="400050"/>
                </a:lnTo>
                <a:lnTo>
                  <a:pt x="2552382" y="0"/>
                </a:lnTo>
                <a:lnTo>
                  <a:pt x="0" y="0"/>
                </a:lnTo>
              </a:path>
            </a:pathLst>
          </a:custGeom>
          <a:ln w="12700">
            <a:solidFill>
              <a:srgbClr val="000000"/>
            </a:solidFill>
          </a:ln>
        </p:spPr>
        <p:txBody>
          <a:bodyPr wrap="square" lIns="0" tIns="0" rIns="0" bIns="0" rtlCol="0"/>
          <a:lstStyle/>
          <a:p>
            <a:endParaRPr sz="2314"/>
          </a:p>
        </p:txBody>
      </p:sp>
      <p:sp>
        <p:nvSpPr>
          <p:cNvPr id="2" name="Holder 2"/>
          <p:cNvSpPr>
            <a:spLocks noGrp="1"/>
          </p:cNvSpPr>
          <p:nvPr>
            <p:ph type="title"/>
          </p:nvPr>
        </p:nvSpPr>
        <p:spPr>
          <a:xfrm>
            <a:off x="2400315" y="657943"/>
            <a:ext cx="3200370" cy="356123"/>
          </a:xfrm>
        </p:spPr>
        <p:txBody>
          <a:bodyPr lIns="0" tIns="0" rIns="0" bIns="0"/>
          <a:lstStyle>
            <a:lvl1pPr>
              <a:defRPr sz="2314" b="1" i="0">
                <a:solidFill>
                  <a:srgbClr val="231F20"/>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400315" y="657943"/>
            <a:ext cx="3200370" cy="356123"/>
          </a:xfrm>
        </p:spPr>
        <p:txBody>
          <a:bodyPr lIns="0" tIns="0" rIns="0" bIns="0"/>
          <a:lstStyle>
            <a:lvl1pPr>
              <a:defRPr sz="2314" b="1" i="0">
                <a:solidFill>
                  <a:srgbClr val="231F20"/>
                </a:solidFill>
                <a:latin typeface="Open Sans"/>
                <a:cs typeface="Open Sans"/>
              </a:defRPr>
            </a:lvl1pPr>
          </a:lstStyle>
          <a:p>
            <a:endParaRPr/>
          </a:p>
        </p:txBody>
      </p:sp>
      <p:sp>
        <p:nvSpPr>
          <p:cNvPr id="3" name="Holder 3"/>
          <p:cNvSpPr>
            <a:spLocks noGrp="1"/>
          </p:cNvSpPr>
          <p:nvPr>
            <p:ph sz="half" idx="2"/>
          </p:nvPr>
        </p:nvSpPr>
        <p:spPr>
          <a:xfrm>
            <a:off x="400050" y="2366010"/>
            <a:ext cx="348043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120515" y="2366010"/>
            <a:ext cx="348043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400315" y="657943"/>
            <a:ext cx="3200370" cy="356123"/>
          </a:xfrm>
        </p:spPr>
        <p:txBody>
          <a:bodyPr lIns="0" tIns="0" rIns="0" bIns="0"/>
          <a:lstStyle>
            <a:lvl1pPr>
              <a:defRPr sz="2314" b="1" i="0">
                <a:solidFill>
                  <a:srgbClr val="231F20"/>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00315" y="657943"/>
            <a:ext cx="3200370" cy="276999"/>
          </a:xfrm>
          <a:prstGeom prst="rect">
            <a:avLst/>
          </a:prstGeom>
        </p:spPr>
        <p:txBody>
          <a:bodyPr wrap="square" lIns="0" tIns="0" rIns="0" bIns="0">
            <a:spAutoFit/>
          </a:bodyPr>
          <a:lstStyle>
            <a:lvl1pPr>
              <a:defRPr sz="1800" b="1" i="0">
                <a:solidFill>
                  <a:srgbClr val="231F20"/>
                </a:solidFill>
                <a:latin typeface="Open Sans"/>
                <a:cs typeface="Open Sans"/>
              </a:defRPr>
            </a:lvl1pPr>
          </a:lstStyle>
          <a:p>
            <a:endParaRPr/>
          </a:p>
        </p:txBody>
      </p:sp>
      <p:sp>
        <p:nvSpPr>
          <p:cNvPr id="3" name="Holder 3"/>
          <p:cNvSpPr>
            <a:spLocks noGrp="1"/>
          </p:cNvSpPr>
          <p:nvPr>
            <p:ph type="body" idx="1"/>
          </p:nvPr>
        </p:nvSpPr>
        <p:spPr>
          <a:xfrm>
            <a:off x="400050" y="2366010"/>
            <a:ext cx="72009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720340" y="9566910"/>
            <a:ext cx="25603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00050" y="9566910"/>
            <a:ext cx="184023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6/17/2020</a:t>
            </a:fld>
            <a:endParaRPr lang="en-US"/>
          </a:p>
        </p:txBody>
      </p:sp>
      <p:sp>
        <p:nvSpPr>
          <p:cNvPr id="6" name="Holder 6"/>
          <p:cNvSpPr>
            <a:spLocks noGrp="1"/>
          </p:cNvSpPr>
          <p:nvPr>
            <p:ph type="sldNum" sz="quarter" idx="7"/>
          </p:nvPr>
        </p:nvSpPr>
        <p:spPr>
          <a:xfrm>
            <a:off x="5760720" y="9566910"/>
            <a:ext cx="184023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bodyStyle>
    <p:other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4.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3.png"/><Relationship Id="rId2" Type="http://schemas.openxmlformats.org/officeDocument/2006/relationships/image" Target="../media/image52.jpg"/><Relationship Id="rId1" Type="http://schemas.openxmlformats.org/officeDocument/2006/relationships/slideLayout" Target="../slideLayouts/slideLayout4.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5.xml"/><Relationship Id="rId5" Type="http://schemas.openxmlformats.org/officeDocument/2006/relationships/image" Target="../media/image68.JPG"/><Relationship Id="rId4" Type="http://schemas.openxmlformats.org/officeDocument/2006/relationships/image" Target="../media/image67.JP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 name="Picture 53" descr="A living room filled with furniture and a large window&#10;&#10;Description automatically generated">
            <a:extLst>
              <a:ext uri="{FF2B5EF4-FFF2-40B4-BE49-F238E27FC236}">
                <a16:creationId xmlns:a16="http://schemas.microsoft.com/office/drawing/2014/main" id="{526DD87B-875A-44C6-8C09-A55D00C30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727" y="3402222"/>
            <a:ext cx="14456227" cy="6884778"/>
          </a:xfrm>
          <a:prstGeom prst="rect">
            <a:avLst/>
          </a:prstGeom>
        </p:spPr>
      </p:pic>
      <p:sp>
        <p:nvSpPr>
          <p:cNvPr id="9" name="object 9"/>
          <p:cNvSpPr/>
          <p:nvPr/>
        </p:nvSpPr>
        <p:spPr>
          <a:xfrm>
            <a:off x="-6471954" y="1669252"/>
            <a:ext cx="1155246" cy="1000125"/>
          </a:xfrm>
          <a:custGeom>
            <a:avLst/>
            <a:gdLst/>
            <a:ahLst/>
            <a:cxnLst/>
            <a:rect l="l" t="t" r="r" b="b"/>
            <a:pathLst>
              <a:path w="898525" h="777875">
                <a:moveTo>
                  <a:pt x="898258" y="0"/>
                </a:moveTo>
                <a:lnTo>
                  <a:pt x="0" y="0"/>
                </a:lnTo>
                <a:lnTo>
                  <a:pt x="449122" y="777862"/>
                </a:lnTo>
                <a:lnTo>
                  <a:pt x="898258" y="0"/>
                </a:lnTo>
                <a:close/>
              </a:path>
            </a:pathLst>
          </a:custGeom>
          <a:solidFill>
            <a:srgbClr val="EBE8DE"/>
          </a:solidFill>
        </p:spPr>
        <p:txBody>
          <a:bodyPr wrap="square" lIns="0" tIns="0" rIns="0" bIns="0" rtlCol="0"/>
          <a:lstStyle/>
          <a:p>
            <a:endParaRPr sz="2314"/>
          </a:p>
        </p:txBody>
      </p:sp>
      <p:sp>
        <p:nvSpPr>
          <p:cNvPr id="70" name="object 70"/>
          <p:cNvSpPr txBox="1">
            <a:spLocks noGrp="1"/>
          </p:cNvSpPr>
          <p:nvPr>
            <p:ph type="title"/>
          </p:nvPr>
        </p:nvSpPr>
        <p:spPr>
          <a:xfrm>
            <a:off x="169239" y="267643"/>
            <a:ext cx="5663265" cy="385820"/>
          </a:xfrm>
          <a:prstGeom prst="rect">
            <a:avLst/>
          </a:prstGeom>
        </p:spPr>
        <p:txBody>
          <a:bodyPr vert="horz" wrap="square" lIns="0" tIns="16329" rIns="0" bIns="0" rtlCol="0">
            <a:spAutoFit/>
          </a:bodyPr>
          <a:lstStyle/>
          <a:p>
            <a:pPr marL="16328">
              <a:spcBef>
                <a:spcPts val="129"/>
              </a:spcBef>
            </a:pPr>
            <a:r>
              <a:rPr lang="en-US" sz="2400" dirty="0">
                <a:solidFill>
                  <a:srgbClr val="9E8E3E"/>
                </a:solidFill>
              </a:rPr>
              <a:t>Brochure 2020</a:t>
            </a:r>
            <a:endParaRPr sz="2400" dirty="0">
              <a:solidFill>
                <a:srgbClr val="9E8E3E"/>
              </a:solidFill>
            </a:endParaRPr>
          </a:p>
        </p:txBody>
      </p:sp>
      <p:pic>
        <p:nvPicPr>
          <p:cNvPr id="74" name="Picture 73" descr="A close up of a logo&#10;&#10;Description automatically generated">
            <a:extLst>
              <a:ext uri="{FF2B5EF4-FFF2-40B4-BE49-F238E27FC236}">
                <a16:creationId xmlns:a16="http://schemas.microsoft.com/office/drawing/2014/main" id="{DA9C2191-255A-4877-8B82-9737C3780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97" y="1586895"/>
            <a:ext cx="7673116" cy="1754723"/>
          </a:xfrm>
          <a:prstGeom prst="rect">
            <a:avLst/>
          </a:prstGeom>
        </p:spPr>
      </p:pic>
      <p:grpSp>
        <p:nvGrpSpPr>
          <p:cNvPr id="52" name="Group 51">
            <a:extLst>
              <a:ext uri="{FF2B5EF4-FFF2-40B4-BE49-F238E27FC236}">
                <a16:creationId xmlns:a16="http://schemas.microsoft.com/office/drawing/2014/main" id="{EF50AF76-EE1E-4556-B5C6-213C01A4A415}"/>
              </a:ext>
            </a:extLst>
          </p:cNvPr>
          <p:cNvGrpSpPr/>
          <p:nvPr/>
        </p:nvGrpSpPr>
        <p:grpSpPr>
          <a:xfrm>
            <a:off x="5176113" y="14004"/>
            <a:ext cx="2824887" cy="2615718"/>
            <a:chOff x="7211793" y="0"/>
            <a:chExt cx="3402510" cy="3219994"/>
          </a:xfrm>
        </p:grpSpPr>
        <p:sp>
          <p:nvSpPr>
            <p:cNvPr id="32" name="object 32"/>
            <p:cNvSpPr/>
            <p:nvPr/>
          </p:nvSpPr>
          <p:spPr>
            <a:xfrm>
              <a:off x="8685082" y="1"/>
              <a:ext cx="1929221" cy="1927588"/>
            </a:xfrm>
            <a:custGeom>
              <a:avLst/>
              <a:gdLst/>
              <a:ahLst/>
              <a:cxnLst/>
              <a:rect l="l" t="t" r="r" b="b"/>
              <a:pathLst>
                <a:path w="1500504" h="1499235">
                  <a:moveTo>
                    <a:pt x="1499933" y="0"/>
                  </a:moveTo>
                  <a:lnTo>
                    <a:pt x="0" y="0"/>
                  </a:lnTo>
                  <a:lnTo>
                    <a:pt x="865428" y="1498828"/>
                  </a:lnTo>
                  <a:lnTo>
                    <a:pt x="1499933" y="399783"/>
                  </a:lnTo>
                  <a:lnTo>
                    <a:pt x="1499933" y="0"/>
                  </a:lnTo>
                  <a:close/>
                </a:path>
              </a:pathLst>
            </a:custGeom>
            <a:solidFill>
              <a:srgbClr val="231F20"/>
            </a:solidFill>
          </p:spPr>
          <p:txBody>
            <a:bodyPr wrap="square" lIns="0" tIns="0" rIns="0" bIns="0" rtlCol="0"/>
            <a:lstStyle/>
            <a:p>
              <a:endParaRPr sz="2314"/>
            </a:p>
          </p:txBody>
        </p:sp>
        <p:sp>
          <p:nvSpPr>
            <p:cNvPr id="33" name="object 33"/>
            <p:cNvSpPr/>
            <p:nvPr/>
          </p:nvSpPr>
          <p:spPr>
            <a:xfrm>
              <a:off x="7417249" y="74011"/>
              <a:ext cx="1506311" cy="1321798"/>
            </a:xfrm>
            <a:custGeom>
              <a:avLst/>
              <a:gdLst/>
              <a:ahLst/>
              <a:cxnLst/>
              <a:rect l="l" t="t" r="r" b="b"/>
              <a:pathLst>
                <a:path w="1171575" h="1028065">
                  <a:moveTo>
                    <a:pt x="585584" y="0"/>
                  </a:moveTo>
                  <a:lnTo>
                    <a:pt x="0" y="1027874"/>
                  </a:lnTo>
                  <a:lnTo>
                    <a:pt x="1171105" y="1027874"/>
                  </a:lnTo>
                  <a:lnTo>
                    <a:pt x="585584" y="0"/>
                  </a:lnTo>
                  <a:close/>
                </a:path>
              </a:pathLst>
            </a:custGeom>
            <a:solidFill>
              <a:srgbClr val="C9C9CA"/>
            </a:solidFill>
          </p:spPr>
          <p:txBody>
            <a:bodyPr wrap="square" lIns="0" tIns="0" rIns="0" bIns="0" rtlCol="0"/>
            <a:lstStyle/>
            <a:p>
              <a:endParaRPr sz="2314"/>
            </a:p>
          </p:txBody>
        </p:sp>
        <p:sp>
          <p:nvSpPr>
            <p:cNvPr id="48" name="object 48"/>
            <p:cNvSpPr/>
            <p:nvPr/>
          </p:nvSpPr>
          <p:spPr>
            <a:xfrm>
              <a:off x="7413164" y="0"/>
              <a:ext cx="3200400" cy="1959429"/>
            </a:xfrm>
            <a:custGeom>
              <a:avLst/>
              <a:gdLst/>
              <a:ahLst/>
              <a:cxnLst/>
              <a:rect l="l" t="t" r="r" b="b"/>
              <a:pathLst>
                <a:path w="2489200" h="1524000">
                  <a:moveTo>
                    <a:pt x="2489200" y="737082"/>
                  </a:moveTo>
                  <a:lnTo>
                    <a:pt x="0" y="737082"/>
                  </a:lnTo>
                  <a:lnTo>
                    <a:pt x="454025" y="1523568"/>
                  </a:lnTo>
                  <a:lnTo>
                    <a:pt x="2489200" y="1523568"/>
                  </a:lnTo>
                  <a:lnTo>
                    <a:pt x="2489200" y="1509229"/>
                  </a:lnTo>
                  <a:lnTo>
                    <a:pt x="470573" y="1509229"/>
                  </a:lnTo>
                  <a:lnTo>
                    <a:pt x="474708" y="1502067"/>
                  </a:lnTo>
                  <a:lnTo>
                    <a:pt x="458165" y="1502067"/>
                  </a:lnTo>
                  <a:lnTo>
                    <a:pt x="24777" y="751395"/>
                  </a:lnTo>
                  <a:lnTo>
                    <a:pt x="2489200" y="751395"/>
                  </a:lnTo>
                  <a:lnTo>
                    <a:pt x="2489200" y="737082"/>
                  </a:lnTo>
                  <a:close/>
                </a:path>
                <a:path w="2489200" h="1524000">
                  <a:moveTo>
                    <a:pt x="920511" y="758571"/>
                  </a:moveTo>
                  <a:lnTo>
                    <a:pt x="903960" y="758571"/>
                  </a:lnTo>
                  <a:lnTo>
                    <a:pt x="1337360" y="1509229"/>
                  </a:lnTo>
                  <a:lnTo>
                    <a:pt x="1362151" y="1509229"/>
                  </a:lnTo>
                  <a:lnTo>
                    <a:pt x="1366286" y="1502067"/>
                  </a:lnTo>
                  <a:lnTo>
                    <a:pt x="1349768" y="1502067"/>
                  </a:lnTo>
                  <a:lnTo>
                    <a:pt x="920511" y="758571"/>
                  </a:lnTo>
                  <a:close/>
                </a:path>
                <a:path w="2489200" h="1524000">
                  <a:moveTo>
                    <a:pt x="1812101" y="758571"/>
                  </a:moveTo>
                  <a:lnTo>
                    <a:pt x="1795538" y="758571"/>
                  </a:lnTo>
                  <a:lnTo>
                    <a:pt x="2228926" y="1509229"/>
                  </a:lnTo>
                  <a:lnTo>
                    <a:pt x="2253742" y="1509229"/>
                  </a:lnTo>
                  <a:lnTo>
                    <a:pt x="2257881" y="1502067"/>
                  </a:lnTo>
                  <a:lnTo>
                    <a:pt x="2241346" y="1502067"/>
                  </a:lnTo>
                  <a:lnTo>
                    <a:pt x="1812101" y="758571"/>
                  </a:lnTo>
                  <a:close/>
                </a:path>
                <a:path w="2489200" h="1524000">
                  <a:moveTo>
                    <a:pt x="916368" y="751395"/>
                  </a:moveTo>
                  <a:lnTo>
                    <a:pt x="891565" y="751395"/>
                  </a:lnTo>
                  <a:lnTo>
                    <a:pt x="458165" y="1502067"/>
                  </a:lnTo>
                  <a:lnTo>
                    <a:pt x="474708" y="1502067"/>
                  </a:lnTo>
                  <a:lnTo>
                    <a:pt x="903960" y="758571"/>
                  </a:lnTo>
                  <a:lnTo>
                    <a:pt x="920511" y="758571"/>
                  </a:lnTo>
                  <a:lnTo>
                    <a:pt x="916368" y="751395"/>
                  </a:lnTo>
                  <a:close/>
                </a:path>
                <a:path w="2489200" h="1524000">
                  <a:moveTo>
                    <a:pt x="1807959" y="751395"/>
                  </a:moveTo>
                  <a:lnTo>
                    <a:pt x="1783118" y="751395"/>
                  </a:lnTo>
                  <a:lnTo>
                    <a:pt x="1349768" y="1502067"/>
                  </a:lnTo>
                  <a:lnTo>
                    <a:pt x="1366286" y="1502067"/>
                  </a:lnTo>
                  <a:lnTo>
                    <a:pt x="1795538" y="758571"/>
                  </a:lnTo>
                  <a:lnTo>
                    <a:pt x="1812101" y="758571"/>
                  </a:lnTo>
                  <a:lnTo>
                    <a:pt x="1807959" y="751395"/>
                  </a:lnTo>
                  <a:close/>
                </a:path>
                <a:path w="2489200" h="1524000">
                  <a:moveTo>
                    <a:pt x="2489200" y="1072756"/>
                  </a:moveTo>
                  <a:lnTo>
                    <a:pt x="2241346" y="1502067"/>
                  </a:lnTo>
                  <a:lnTo>
                    <a:pt x="2257881" y="1502067"/>
                  </a:lnTo>
                  <a:lnTo>
                    <a:pt x="2489200" y="1101471"/>
                  </a:lnTo>
                  <a:lnTo>
                    <a:pt x="2489200" y="1072756"/>
                  </a:lnTo>
                  <a:close/>
                </a:path>
                <a:path w="2489200" h="1524000">
                  <a:moveTo>
                    <a:pt x="1341945" y="0"/>
                  </a:moveTo>
                  <a:lnTo>
                    <a:pt x="1325397" y="0"/>
                  </a:lnTo>
                  <a:lnTo>
                    <a:pt x="899820" y="737082"/>
                  </a:lnTo>
                  <a:lnTo>
                    <a:pt x="916368" y="737082"/>
                  </a:lnTo>
                  <a:lnTo>
                    <a:pt x="1341945" y="0"/>
                  </a:lnTo>
                  <a:close/>
                </a:path>
                <a:path w="2489200" h="1524000">
                  <a:moveTo>
                    <a:pt x="1374140" y="0"/>
                  </a:moveTo>
                  <a:lnTo>
                    <a:pt x="1357591" y="0"/>
                  </a:lnTo>
                  <a:lnTo>
                    <a:pt x="1783118" y="737082"/>
                  </a:lnTo>
                  <a:lnTo>
                    <a:pt x="1807959" y="737082"/>
                  </a:lnTo>
                  <a:lnTo>
                    <a:pt x="1812087" y="729932"/>
                  </a:lnTo>
                  <a:lnTo>
                    <a:pt x="1795538" y="729932"/>
                  </a:lnTo>
                  <a:lnTo>
                    <a:pt x="1374140" y="0"/>
                  </a:lnTo>
                  <a:close/>
                </a:path>
                <a:path w="2489200" h="1524000">
                  <a:moveTo>
                    <a:pt x="2233523" y="0"/>
                  </a:moveTo>
                  <a:lnTo>
                    <a:pt x="2216975" y="0"/>
                  </a:lnTo>
                  <a:lnTo>
                    <a:pt x="1795538" y="729932"/>
                  </a:lnTo>
                  <a:lnTo>
                    <a:pt x="1812087" y="729932"/>
                  </a:lnTo>
                  <a:lnTo>
                    <a:pt x="2233523" y="0"/>
                  </a:lnTo>
                  <a:close/>
                </a:path>
                <a:path w="2489200" h="1524000">
                  <a:moveTo>
                    <a:pt x="2265705" y="0"/>
                  </a:moveTo>
                  <a:lnTo>
                    <a:pt x="2249182" y="0"/>
                  </a:lnTo>
                  <a:lnTo>
                    <a:pt x="2489200" y="415734"/>
                  </a:lnTo>
                  <a:lnTo>
                    <a:pt x="2489200" y="387070"/>
                  </a:lnTo>
                  <a:lnTo>
                    <a:pt x="2265705" y="0"/>
                  </a:lnTo>
                  <a:close/>
                </a:path>
              </a:pathLst>
            </a:custGeom>
            <a:solidFill>
              <a:srgbClr val="FFFFFF"/>
            </a:solidFill>
          </p:spPr>
          <p:txBody>
            <a:bodyPr wrap="square" lIns="0" tIns="0" rIns="0" bIns="0" rtlCol="0"/>
            <a:lstStyle/>
            <a:p>
              <a:endParaRPr sz="2314"/>
            </a:p>
          </p:txBody>
        </p:sp>
        <p:grpSp>
          <p:nvGrpSpPr>
            <p:cNvPr id="51" name="Group 50">
              <a:extLst>
                <a:ext uri="{FF2B5EF4-FFF2-40B4-BE49-F238E27FC236}">
                  <a16:creationId xmlns:a16="http://schemas.microsoft.com/office/drawing/2014/main" id="{DF17F95C-BB07-4DEB-9457-32D265BC262B}"/>
                </a:ext>
              </a:extLst>
            </p:cNvPr>
            <p:cNvGrpSpPr/>
            <p:nvPr/>
          </p:nvGrpSpPr>
          <p:grpSpPr>
            <a:xfrm>
              <a:off x="7211793" y="447665"/>
              <a:ext cx="3252919" cy="2772329"/>
              <a:chOff x="7211793" y="447665"/>
              <a:chExt cx="3252919" cy="2772329"/>
            </a:xfrm>
          </p:grpSpPr>
          <p:sp>
            <p:nvSpPr>
              <p:cNvPr id="34" name="object 34"/>
              <p:cNvSpPr/>
              <p:nvPr/>
            </p:nvSpPr>
            <p:spPr>
              <a:xfrm>
                <a:off x="7462508" y="1391554"/>
                <a:ext cx="1137285" cy="985429"/>
              </a:xfrm>
              <a:custGeom>
                <a:avLst/>
                <a:gdLst/>
                <a:ahLst/>
                <a:cxnLst/>
                <a:rect l="l" t="t" r="r" b="b"/>
                <a:pathLst>
                  <a:path w="884554" h="766444">
                    <a:moveTo>
                      <a:pt x="884491" y="0"/>
                    </a:moveTo>
                    <a:lnTo>
                      <a:pt x="0" y="0"/>
                    </a:lnTo>
                    <a:lnTo>
                      <a:pt x="442188" y="766013"/>
                    </a:lnTo>
                    <a:lnTo>
                      <a:pt x="884491" y="0"/>
                    </a:lnTo>
                    <a:close/>
                  </a:path>
                </a:pathLst>
              </a:custGeom>
              <a:solidFill>
                <a:srgbClr val="231F20"/>
              </a:solidFill>
            </p:spPr>
            <p:txBody>
              <a:bodyPr wrap="square" lIns="0" tIns="0" rIns="0" bIns="0" rtlCol="0"/>
              <a:lstStyle/>
              <a:p>
                <a:endParaRPr sz="2314"/>
              </a:p>
            </p:txBody>
          </p:sp>
          <p:sp>
            <p:nvSpPr>
              <p:cNvPr id="35" name="object 35"/>
              <p:cNvSpPr/>
              <p:nvPr/>
            </p:nvSpPr>
            <p:spPr>
              <a:xfrm>
                <a:off x="8263313" y="2073158"/>
                <a:ext cx="337185" cy="303711"/>
              </a:xfrm>
              <a:custGeom>
                <a:avLst/>
                <a:gdLst/>
                <a:ahLst/>
                <a:cxnLst/>
                <a:rect l="l" t="t" r="r" b="b"/>
                <a:pathLst>
                  <a:path w="262254" h="236219">
                    <a:moveTo>
                      <a:pt x="261645" y="0"/>
                    </a:moveTo>
                    <a:lnTo>
                      <a:pt x="0" y="0"/>
                    </a:lnTo>
                    <a:lnTo>
                      <a:pt x="130822" y="235877"/>
                    </a:lnTo>
                    <a:lnTo>
                      <a:pt x="261645" y="0"/>
                    </a:lnTo>
                    <a:close/>
                  </a:path>
                </a:pathLst>
              </a:custGeom>
              <a:solidFill>
                <a:srgbClr val="C9C9CA"/>
              </a:solidFill>
            </p:spPr>
            <p:txBody>
              <a:bodyPr wrap="square" lIns="0" tIns="0" rIns="0" bIns="0" rtlCol="0"/>
              <a:lstStyle/>
              <a:p>
                <a:endParaRPr sz="2314"/>
              </a:p>
            </p:txBody>
          </p:sp>
          <p:sp>
            <p:nvSpPr>
              <p:cNvPr id="36" name="object 36"/>
              <p:cNvSpPr/>
              <p:nvPr/>
            </p:nvSpPr>
            <p:spPr>
              <a:xfrm>
                <a:off x="7211793" y="447665"/>
                <a:ext cx="663756" cy="574766"/>
              </a:xfrm>
              <a:custGeom>
                <a:avLst/>
                <a:gdLst/>
                <a:ahLst/>
                <a:cxnLst/>
                <a:rect l="l" t="t" r="r" b="b"/>
                <a:pathLst>
                  <a:path w="516254" h="447040">
                    <a:moveTo>
                      <a:pt x="257873" y="0"/>
                    </a:moveTo>
                    <a:lnTo>
                      <a:pt x="0" y="446633"/>
                    </a:lnTo>
                    <a:lnTo>
                      <a:pt x="515721" y="446633"/>
                    </a:lnTo>
                    <a:lnTo>
                      <a:pt x="257873" y="0"/>
                    </a:lnTo>
                    <a:close/>
                  </a:path>
                </a:pathLst>
              </a:custGeom>
              <a:solidFill>
                <a:srgbClr val="9E8E3E"/>
              </a:solidFill>
            </p:spPr>
            <p:txBody>
              <a:bodyPr wrap="square" lIns="0" tIns="0" rIns="0" bIns="0" rtlCol="0"/>
              <a:lstStyle/>
              <a:p>
                <a:endParaRPr sz="2314"/>
              </a:p>
            </p:txBody>
          </p:sp>
          <p:sp>
            <p:nvSpPr>
              <p:cNvPr id="37" name="object 37"/>
              <p:cNvSpPr/>
              <p:nvPr/>
            </p:nvSpPr>
            <p:spPr>
              <a:xfrm>
                <a:off x="8291983" y="623016"/>
                <a:ext cx="1506311" cy="1304653"/>
              </a:xfrm>
              <a:custGeom>
                <a:avLst/>
                <a:gdLst/>
                <a:ahLst/>
                <a:cxnLst/>
                <a:rect l="l" t="t" r="r" b="b"/>
                <a:pathLst>
                  <a:path w="1171575" h="1014730">
                    <a:moveTo>
                      <a:pt x="585609" y="0"/>
                    </a:moveTo>
                    <a:lnTo>
                      <a:pt x="0" y="1014260"/>
                    </a:lnTo>
                    <a:lnTo>
                      <a:pt x="1171105" y="1014260"/>
                    </a:lnTo>
                    <a:lnTo>
                      <a:pt x="585609" y="0"/>
                    </a:lnTo>
                    <a:close/>
                  </a:path>
                </a:pathLst>
              </a:custGeom>
              <a:solidFill>
                <a:srgbClr val="9E8E3E"/>
              </a:solidFill>
            </p:spPr>
            <p:txBody>
              <a:bodyPr wrap="square" lIns="0" tIns="0" rIns="0" bIns="0" rtlCol="0"/>
              <a:lstStyle/>
              <a:p>
                <a:endParaRPr sz="2314"/>
              </a:p>
            </p:txBody>
          </p:sp>
          <p:sp>
            <p:nvSpPr>
              <p:cNvPr id="38" name="object 38"/>
              <p:cNvSpPr/>
              <p:nvPr/>
            </p:nvSpPr>
            <p:spPr>
              <a:xfrm>
                <a:off x="9628796" y="1095424"/>
                <a:ext cx="584562" cy="526596"/>
              </a:xfrm>
              <a:custGeom>
                <a:avLst/>
                <a:gdLst/>
                <a:ahLst/>
                <a:cxnLst/>
                <a:rect l="l" t="t" r="r" b="b"/>
                <a:pathLst>
                  <a:path w="454659" h="409575">
                    <a:moveTo>
                      <a:pt x="227317" y="0"/>
                    </a:moveTo>
                    <a:lnTo>
                      <a:pt x="0" y="408952"/>
                    </a:lnTo>
                    <a:lnTo>
                      <a:pt x="454609" y="408952"/>
                    </a:lnTo>
                    <a:lnTo>
                      <a:pt x="227317" y="0"/>
                    </a:lnTo>
                    <a:close/>
                  </a:path>
                </a:pathLst>
              </a:custGeom>
              <a:solidFill>
                <a:srgbClr val="C9C9CA"/>
              </a:solidFill>
            </p:spPr>
            <p:txBody>
              <a:bodyPr wrap="square" lIns="0" tIns="0" rIns="0" bIns="0" rtlCol="0"/>
              <a:lstStyle/>
              <a:p>
                <a:endParaRPr sz="2314"/>
              </a:p>
            </p:txBody>
          </p:sp>
          <p:sp>
            <p:nvSpPr>
              <p:cNvPr id="39" name="object 39"/>
              <p:cNvSpPr/>
              <p:nvPr/>
            </p:nvSpPr>
            <p:spPr>
              <a:xfrm>
                <a:off x="9336546" y="1095424"/>
                <a:ext cx="584562" cy="526596"/>
              </a:xfrm>
              <a:custGeom>
                <a:avLst/>
                <a:gdLst/>
                <a:ahLst/>
                <a:cxnLst/>
                <a:rect l="l" t="t" r="r" b="b"/>
                <a:pathLst>
                  <a:path w="454659" h="409575">
                    <a:moveTo>
                      <a:pt x="454621" y="0"/>
                    </a:moveTo>
                    <a:lnTo>
                      <a:pt x="0" y="0"/>
                    </a:lnTo>
                    <a:lnTo>
                      <a:pt x="227304" y="408952"/>
                    </a:lnTo>
                    <a:lnTo>
                      <a:pt x="454621" y="0"/>
                    </a:lnTo>
                    <a:close/>
                  </a:path>
                </a:pathLst>
              </a:custGeom>
              <a:solidFill>
                <a:srgbClr val="FAFAF9"/>
              </a:solidFill>
            </p:spPr>
            <p:txBody>
              <a:bodyPr wrap="square" lIns="0" tIns="0" rIns="0" bIns="0" rtlCol="0"/>
              <a:lstStyle/>
              <a:p>
                <a:endParaRPr sz="2314"/>
              </a:p>
            </p:txBody>
          </p:sp>
          <p:sp>
            <p:nvSpPr>
              <p:cNvPr id="40" name="object 40"/>
              <p:cNvSpPr/>
              <p:nvPr/>
            </p:nvSpPr>
            <p:spPr>
              <a:xfrm>
                <a:off x="10136936" y="1751662"/>
                <a:ext cx="294731" cy="265339"/>
              </a:xfrm>
              <a:custGeom>
                <a:avLst/>
                <a:gdLst/>
                <a:ahLst/>
                <a:cxnLst/>
                <a:rect l="l" t="t" r="r" b="b"/>
                <a:pathLst>
                  <a:path w="229234" h="206375">
                    <a:moveTo>
                      <a:pt x="114553" y="0"/>
                    </a:moveTo>
                    <a:lnTo>
                      <a:pt x="0" y="205968"/>
                    </a:lnTo>
                    <a:lnTo>
                      <a:pt x="229031" y="205968"/>
                    </a:lnTo>
                    <a:lnTo>
                      <a:pt x="114553" y="0"/>
                    </a:lnTo>
                    <a:close/>
                  </a:path>
                </a:pathLst>
              </a:custGeom>
              <a:solidFill>
                <a:srgbClr val="C9C9CA"/>
              </a:solidFill>
            </p:spPr>
            <p:txBody>
              <a:bodyPr wrap="square" lIns="0" tIns="0" rIns="0" bIns="0" rtlCol="0"/>
              <a:lstStyle/>
              <a:p>
                <a:endParaRPr sz="2314"/>
              </a:p>
            </p:txBody>
          </p:sp>
          <p:sp>
            <p:nvSpPr>
              <p:cNvPr id="41" name="object 41"/>
              <p:cNvSpPr/>
              <p:nvPr/>
            </p:nvSpPr>
            <p:spPr>
              <a:xfrm>
                <a:off x="9143401" y="1367833"/>
                <a:ext cx="170634" cy="153489"/>
              </a:xfrm>
              <a:custGeom>
                <a:avLst/>
                <a:gdLst/>
                <a:ahLst/>
                <a:cxnLst/>
                <a:rect l="l" t="t" r="r" b="b"/>
                <a:pathLst>
                  <a:path w="132715" h="119380">
                    <a:moveTo>
                      <a:pt x="132384" y="0"/>
                    </a:moveTo>
                    <a:lnTo>
                      <a:pt x="0" y="0"/>
                    </a:lnTo>
                    <a:lnTo>
                      <a:pt x="66192" y="119164"/>
                    </a:lnTo>
                    <a:lnTo>
                      <a:pt x="132384" y="0"/>
                    </a:lnTo>
                    <a:close/>
                  </a:path>
                </a:pathLst>
              </a:custGeom>
              <a:solidFill>
                <a:srgbClr val="C9C9CA"/>
              </a:solidFill>
            </p:spPr>
            <p:txBody>
              <a:bodyPr wrap="square" lIns="0" tIns="0" rIns="0" bIns="0" rtlCol="0"/>
              <a:lstStyle/>
              <a:p>
                <a:endParaRPr sz="2314"/>
              </a:p>
            </p:txBody>
          </p:sp>
          <p:sp>
            <p:nvSpPr>
              <p:cNvPr id="42" name="object 42"/>
              <p:cNvSpPr/>
              <p:nvPr/>
            </p:nvSpPr>
            <p:spPr>
              <a:xfrm>
                <a:off x="9044278" y="2146886"/>
                <a:ext cx="584562" cy="525780"/>
              </a:xfrm>
              <a:custGeom>
                <a:avLst/>
                <a:gdLst/>
                <a:ahLst/>
                <a:cxnLst/>
                <a:rect l="l" t="t" r="r" b="b"/>
                <a:pathLst>
                  <a:path w="454659" h="408939">
                    <a:moveTo>
                      <a:pt x="227317" y="0"/>
                    </a:moveTo>
                    <a:lnTo>
                      <a:pt x="0" y="408863"/>
                    </a:lnTo>
                    <a:lnTo>
                      <a:pt x="454609" y="408863"/>
                    </a:lnTo>
                    <a:lnTo>
                      <a:pt x="227317" y="0"/>
                    </a:lnTo>
                    <a:close/>
                  </a:path>
                </a:pathLst>
              </a:custGeom>
              <a:solidFill>
                <a:srgbClr val="D9D7D8"/>
              </a:solidFill>
            </p:spPr>
            <p:txBody>
              <a:bodyPr wrap="square" lIns="0" tIns="0" rIns="0" bIns="0" rtlCol="0"/>
              <a:lstStyle/>
              <a:p>
                <a:endParaRPr sz="2314"/>
              </a:p>
            </p:txBody>
          </p:sp>
          <p:sp>
            <p:nvSpPr>
              <p:cNvPr id="43" name="object 43"/>
              <p:cNvSpPr/>
              <p:nvPr/>
            </p:nvSpPr>
            <p:spPr>
              <a:xfrm>
                <a:off x="8752030" y="2146886"/>
                <a:ext cx="584562" cy="525780"/>
              </a:xfrm>
              <a:custGeom>
                <a:avLst/>
                <a:gdLst/>
                <a:ahLst/>
                <a:cxnLst/>
                <a:rect l="l" t="t" r="r" b="b"/>
                <a:pathLst>
                  <a:path w="454659" h="408939">
                    <a:moveTo>
                      <a:pt x="454621" y="0"/>
                    </a:moveTo>
                    <a:lnTo>
                      <a:pt x="0" y="0"/>
                    </a:lnTo>
                    <a:lnTo>
                      <a:pt x="227304" y="408863"/>
                    </a:lnTo>
                    <a:lnTo>
                      <a:pt x="454621" y="0"/>
                    </a:lnTo>
                    <a:close/>
                  </a:path>
                </a:pathLst>
              </a:custGeom>
              <a:solidFill>
                <a:srgbClr val="C9C9CA"/>
              </a:solidFill>
            </p:spPr>
            <p:txBody>
              <a:bodyPr wrap="square" lIns="0" tIns="0" rIns="0" bIns="0" rtlCol="0"/>
              <a:lstStyle/>
              <a:p>
                <a:endParaRPr sz="2314"/>
              </a:p>
            </p:txBody>
          </p:sp>
          <p:sp>
            <p:nvSpPr>
              <p:cNvPr id="44" name="object 44"/>
              <p:cNvSpPr/>
              <p:nvPr/>
            </p:nvSpPr>
            <p:spPr>
              <a:xfrm>
                <a:off x="8752014" y="1621210"/>
                <a:ext cx="584562" cy="525780"/>
              </a:xfrm>
              <a:custGeom>
                <a:avLst/>
                <a:gdLst/>
                <a:ahLst/>
                <a:cxnLst/>
                <a:rect l="l" t="t" r="r" b="b"/>
                <a:pathLst>
                  <a:path w="454659" h="408939">
                    <a:moveTo>
                      <a:pt x="227317" y="0"/>
                    </a:moveTo>
                    <a:lnTo>
                      <a:pt x="0" y="408863"/>
                    </a:lnTo>
                    <a:lnTo>
                      <a:pt x="454647" y="408863"/>
                    </a:lnTo>
                    <a:lnTo>
                      <a:pt x="227317" y="0"/>
                    </a:lnTo>
                    <a:close/>
                  </a:path>
                </a:pathLst>
              </a:custGeom>
              <a:solidFill>
                <a:srgbClr val="FAFAF9"/>
              </a:solidFill>
            </p:spPr>
            <p:txBody>
              <a:bodyPr wrap="square" lIns="0" tIns="0" rIns="0" bIns="0" rtlCol="0"/>
              <a:lstStyle/>
              <a:p>
                <a:endParaRPr sz="2314"/>
              </a:p>
            </p:txBody>
          </p:sp>
          <p:sp>
            <p:nvSpPr>
              <p:cNvPr id="45" name="object 45"/>
              <p:cNvSpPr/>
              <p:nvPr/>
            </p:nvSpPr>
            <p:spPr>
              <a:xfrm>
                <a:off x="9628791" y="1621210"/>
                <a:ext cx="584562" cy="525780"/>
              </a:xfrm>
              <a:custGeom>
                <a:avLst/>
                <a:gdLst/>
                <a:ahLst/>
                <a:cxnLst/>
                <a:rect l="l" t="t" r="r" b="b"/>
                <a:pathLst>
                  <a:path w="454659" h="408939">
                    <a:moveTo>
                      <a:pt x="454621" y="0"/>
                    </a:moveTo>
                    <a:lnTo>
                      <a:pt x="0" y="0"/>
                    </a:lnTo>
                    <a:lnTo>
                      <a:pt x="227330" y="408863"/>
                    </a:lnTo>
                    <a:lnTo>
                      <a:pt x="454621" y="0"/>
                    </a:lnTo>
                    <a:close/>
                  </a:path>
                </a:pathLst>
              </a:custGeom>
              <a:solidFill>
                <a:srgbClr val="FAFAF9"/>
              </a:solidFill>
            </p:spPr>
            <p:txBody>
              <a:bodyPr wrap="square" lIns="0" tIns="0" rIns="0" bIns="0" rtlCol="0"/>
              <a:lstStyle/>
              <a:p>
                <a:endParaRPr sz="2314"/>
              </a:p>
            </p:txBody>
          </p:sp>
          <p:sp>
            <p:nvSpPr>
              <p:cNvPr id="46" name="object 46"/>
              <p:cNvSpPr/>
              <p:nvPr/>
            </p:nvSpPr>
            <p:spPr>
              <a:xfrm>
                <a:off x="9628796" y="2146886"/>
                <a:ext cx="584562" cy="525780"/>
              </a:xfrm>
              <a:custGeom>
                <a:avLst/>
                <a:gdLst/>
                <a:ahLst/>
                <a:cxnLst/>
                <a:rect l="l" t="t" r="r" b="b"/>
                <a:pathLst>
                  <a:path w="454659" h="408939">
                    <a:moveTo>
                      <a:pt x="227317" y="0"/>
                    </a:moveTo>
                    <a:lnTo>
                      <a:pt x="0" y="408863"/>
                    </a:lnTo>
                    <a:lnTo>
                      <a:pt x="454609" y="408863"/>
                    </a:lnTo>
                    <a:lnTo>
                      <a:pt x="227317" y="0"/>
                    </a:lnTo>
                    <a:close/>
                  </a:path>
                </a:pathLst>
              </a:custGeom>
              <a:solidFill>
                <a:srgbClr val="FBFBFA"/>
              </a:solidFill>
            </p:spPr>
            <p:txBody>
              <a:bodyPr wrap="square" lIns="0" tIns="0" rIns="0" bIns="0" rtlCol="0"/>
              <a:lstStyle/>
              <a:p>
                <a:endParaRPr sz="2314"/>
              </a:p>
            </p:txBody>
          </p:sp>
          <p:sp>
            <p:nvSpPr>
              <p:cNvPr id="47" name="object 47"/>
              <p:cNvSpPr/>
              <p:nvPr/>
            </p:nvSpPr>
            <p:spPr>
              <a:xfrm>
                <a:off x="9336546" y="2146886"/>
                <a:ext cx="584562" cy="525780"/>
              </a:xfrm>
              <a:custGeom>
                <a:avLst/>
                <a:gdLst/>
                <a:ahLst/>
                <a:cxnLst/>
                <a:rect l="l" t="t" r="r" b="b"/>
                <a:pathLst>
                  <a:path w="454659" h="408939">
                    <a:moveTo>
                      <a:pt x="454621" y="0"/>
                    </a:moveTo>
                    <a:lnTo>
                      <a:pt x="0" y="0"/>
                    </a:lnTo>
                    <a:lnTo>
                      <a:pt x="227304" y="408863"/>
                    </a:lnTo>
                    <a:lnTo>
                      <a:pt x="454621" y="0"/>
                    </a:lnTo>
                    <a:close/>
                  </a:path>
                </a:pathLst>
              </a:custGeom>
              <a:solidFill>
                <a:srgbClr val="ECECEC"/>
              </a:solidFill>
            </p:spPr>
            <p:txBody>
              <a:bodyPr wrap="square" lIns="0" tIns="0" rIns="0" bIns="0" rtlCol="0"/>
              <a:lstStyle/>
              <a:p>
                <a:endParaRPr sz="2314"/>
              </a:p>
            </p:txBody>
          </p:sp>
          <p:sp>
            <p:nvSpPr>
              <p:cNvPr id="49" name="object 49"/>
              <p:cNvSpPr/>
              <p:nvPr/>
            </p:nvSpPr>
            <p:spPr>
              <a:xfrm>
                <a:off x="10031188" y="2471052"/>
                <a:ext cx="433524" cy="419644"/>
              </a:xfrm>
              <a:custGeom>
                <a:avLst/>
                <a:gdLst/>
                <a:ahLst/>
                <a:cxnLst/>
                <a:rect l="l" t="t" r="r" b="b"/>
                <a:pathLst>
                  <a:path w="337184" h="326389">
                    <a:moveTo>
                      <a:pt x="168363" y="0"/>
                    </a:moveTo>
                    <a:lnTo>
                      <a:pt x="0" y="325970"/>
                    </a:lnTo>
                    <a:lnTo>
                      <a:pt x="336676" y="325970"/>
                    </a:lnTo>
                    <a:lnTo>
                      <a:pt x="168363" y="0"/>
                    </a:lnTo>
                    <a:close/>
                  </a:path>
                </a:pathLst>
              </a:custGeom>
              <a:solidFill>
                <a:srgbClr val="231F20"/>
              </a:solidFill>
            </p:spPr>
            <p:txBody>
              <a:bodyPr wrap="square" lIns="0" tIns="0" rIns="0" bIns="0" rtlCol="0"/>
              <a:lstStyle/>
              <a:p>
                <a:endParaRPr sz="2314"/>
              </a:p>
            </p:txBody>
          </p:sp>
          <p:sp>
            <p:nvSpPr>
              <p:cNvPr id="50" name="object 50"/>
              <p:cNvSpPr/>
              <p:nvPr/>
            </p:nvSpPr>
            <p:spPr>
              <a:xfrm>
                <a:off x="9862984" y="2890157"/>
                <a:ext cx="337185" cy="329837"/>
              </a:xfrm>
              <a:custGeom>
                <a:avLst/>
                <a:gdLst/>
                <a:ahLst/>
                <a:cxnLst/>
                <a:rect l="l" t="t" r="r" b="b"/>
                <a:pathLst>
                  <a:path w="262254" h="256539">
                    <a:moveTo>
                      <a:pt x="261645" y="0"/>
                    </a:moveTo>
                    <a:lnTo>
                      <a:pt x="0" y="0"/>
                    </a:lnTo>
                    <a:lnTo>
                      <a:pt x="130822" y="256133"/>
                    </a:lnTo>
                    <a:lnTo>
                      <a:pt x="261645" y="0"/>
                    </a:lnTo>
                    <a:close/>
                  </a:path>
                </a:pathLst>
              </a:custGeom>
              <a:solidFill>
                <a:srgbClr val="9E8E3E"/>
              </a:solidFill>
            </p:spPr>
            <p:txBody>
              <a:bodyPr wrap="square" lIns="0" tIns="0" rIns="0" bIns="0" rtlCol="0"/>
              <a:lstStyle/>
              <a:p>
                <a:endParaRPr sz="2314"/>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65904" y="9760869"/>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910734" y="229150"/>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Single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2019300" y="683362"/>
            <a:ext cx="3725596" cy="50040"/>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5" name="Picture 4" descr="A screenshot of a cell phone&#10;&#10;Description automatically generated">
            <a:extLst>
              <a:ext uri="{FF2B5EF4-FFF2-40B4-BE49-F238E27FC236}">
                <a16:creationId xmlns:a16="http://schemas.microsoft.com/office/drawing/2014/main" id="{C914DC4F-8D98-4CBE-9BD0-F07CAF9A2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68" y="1244697"/>
            <a:ext cx="7224063" cy="2665518"/>
          </a:xfrm>
          <a:prstGeom prst="rect">
            <a:avLst/>
          </a:prstGeom>
        </p:spPr>
      </p:pic>
      <p:sp>
        <p:nvSpPr>
          <p:cNvPr id="6" name="Rectangle 5">
            <a:extLst>
              <a:ext uri="{FF2B5EF4-FFF2-40B4-BE49-F238E27FC236}">
                <a16:creationId xmlns:a16="http://schemas.microsoft.com/office/drawing/2014/main" id="{E8157357-A78B-4277-A523-4506B340F992}"/>
              </a:ext>
            </a:extLst>
          </p:cNvPr>
          <p:cNvSpPr/>
          <p:nvPr/>
        </p:nvSpPr>
        <p:spPr>
          <a:xfrm>
            <a:off x="206421" y="1063761"/>
            <a:ext cx="1704313" cy="369332"/>
          </a:xfrm>
          <a:prstGeom prst="rect">
            <a:avLst/>
          </a:prstGeom>
        </p:spPr>
        <p:txBody>
          <a:bodyPr wrap="none">
            <a:spAutoFit/>
          </a:bodyPr>
          <a:lstStyle/>
          <a:p>
            <a:r>
              <a:rPr lang="en-US" b="1" dirty="0"/>
              <a:t>BC1666-303-C-1</a:t>
            </a:r>
          </a:p>
        </p:txBody>
      </p:sp>
      <p:pic>
        <p:nvPicPr>
          <p:cNvPr id="11" name="Picture 10" descr="A screenshot of a cell phone&#10;&#10;Description automatically generated">
            <a:extLst>
              <a:ext uri="{FF2B5EF4-FFF2-40B4-BE49-F238E27FC236}">
                <a16:creationId xmlns:a16="http://schemas.microsoft.com/office/drawing/2014/main" id="{2B68728D-38D8-4B7B-B5D7-A4D10F3BF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 y="4395013"/>
            <a:ext cx="7528167" cy="2299573"/>
          </a:xfrm>
          <a:prstGeom prst="rect">
            <a:avLst/>
          </a:prstGeom>
        </p:spPr>
      </p:pic>
      <p:sp>
        <p:nvSpPr>
          <p:cNvPr id="15" name="Rectangle 14">
            <a:extLst>
              <a:ext uri="{FF2B5EF4-FFF2-40B4-BE49-F238E27FC236}">
                <a16:creationId xmlns:a16="http://schemas.microsoft.com/office/drawing/2014/main" id="{C7B53F4C-50B4-4D01-BD04-4A731F554542}"/>
              </a:ext>
            </a:extLst>
          </p:cNvPr>
          <p:cNvSpPr/>
          <p:nvPr/>
        </p:nvSpPr>
        <p:spPr>
          <a:xfrm>
            <a:off x="206421" y="4279431"/>
            <a:ext cx="1704313" cy="369332"/>
          </a:xfrm>
          <a:prstGeom prst="rect">
            <a:avLst/>
          </a:prstGeom>
        </p:spPr>
        <p:txBody>
          <a:bodyPr wrap="none">
            <a:spAutoFit/>
          </a:bodyPr>
          <a:lstStyle/>
          <a:p>
            <a:r>
              <a:rPr lang="en-US" b="1" dirty="0"/>
              <a:t>BC1666-304-C-1</a:t>
            </a:r>
          </a:p>
        </p:txBody>
      </p:sp>
      <p:pic>
        <p:nvPicPr>
          <p:cNvPr id="17" name="Picture 16" descr="A close up of a map&#10;&#10;Description automatically generated">
            <a:extLst>
              <a:ext uri="{FF2B5EF4-FFF2-40B4-BE49-F238E27FC236}">
                <a16:creationId xmlns:a16="http://schemas.microsoft.com/office/drawing/2014/main" id="{2CB1B414-D200-46CE-811B-F877CEACE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7" y="7251739"/>
            <a:ext cx="7954407" cy="2448171"/>
          </a:xfrm>
          <a:prstGeom prst="rect">
            <a:avLst/>
          </a:prstGeom>
        </p:spPr>
      </p:pic>
      <p:sp>
        <p:nvSpPr>
          <p:cNvPr id="23" name="Rectangle 22">
            <a:extLst>
              <a:ext uri="{FF2B5EF4-FFF2-40B4-BE49-F238E27FC236}">
                <a16:creationId xmlns:a16="http://schemas.microsoft.com/office/drawing/2014/main" id="{AE0CB292-F640-43F5-9759-87521B0EC29B}"/>
              </a:ext>
            </a:extLst>
          </p:cNvPr>
          <p:cNvSpPr/>
          <p:nvPr/>
        </p:nvSpPr>
        <p:spPr>
          <a:xfrm>
            <a:off x="206420" y="7173073"/>
            <a:ext cx="1704313" cy="369332"/>
          </a:xfrm>
          <a:prstGeom prst="rect">
            <a:avLst/>
          </a:prstGeom>
        </p:spPr>
        <p:txBody>
          <a:bodyPr wrap="none">
            <a:spAutoFit/>
          </a:bodyPr>
          <a:lstStyle/>
          <a:p>
            <a:r>
              <a:rPr lang="en-US" b="1" dirty="0"/>
              <a:t>BC1666-305-C-1</a:t>
            </a:r>
          </a:p>
        </p:txBody>
      </p:sp>
      <p:pic>
        <p:nvPicPr>
          <p:cNvPr id="19" name="Picture 18" descr="A picture containing drawing, plate&#10;&#10;Description automatically generated">
            <a:extLst>
              <a:ext uri="{FF2B5EF4-FFF2-40B4-BE49-F238E27FC236}">
                <a16:creationId xmlns:a16="http://schemas.microsoft.com/office/drawing/2014/main" id="{9572FAC0-EDF8-4A98-91F1-A661A41D7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142813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7">
            <a:extLst>
              <a:ext uri="{FF2B5EF4-FFF2-40B4-BE49-F238E27FC236}">
                <a16:creationId xmlns:a16="http://schemas.microsoft.com/office/drawing/2014/main" id="{343504A7-FB96-4584-BD6B-58452FE82555}"/>
              </a:ext>
            </a:extLst>
          </p:cNvPr>
          <p:cNvSpPr/>
          <p:nvPr/>
        </p:nvSpPr>
        <p:spPr>
          <a:xfrm>
            <a:off x="-3510827" y="6761242"/>
            <a:ext cx="7010400" cy="3525758"/>
          </a:xfrm>
          <a:custGeom>
            <a:avLst/>
            <a:gdLst/>
            <a:ahLst/>
            <a:cxnLst/>
            <a:rect l="l" t="t" r="r" b="b"/>
            <a:pathLst>
              <a:path w="655954" h="558165">
                <a:moveTo>
                  <a:pt x="327698" y="0"/>
                </a:moveTo>
                <a:lnTo>
                  <a:pt x="0" y="557707"/>
                </a:lnTo>
                <a:lnTo>
                  <a:pt x="655370" y="557707"/>
                </a:lnTo>
                <a:lnTo>
                  <a:pt x="327698" y="0"/>
                </a:lnTo>
                <a:close/>
              </a:path>
            </a:pathLst>
          </a:custGeom>
          <a:solidFill>
            <a:srgbClr val="231F20"/>
          </a:solidFill>
        </p:spPr>
        <p:txBody>
          <a:bodyPr wrap="square" lIns="0" tIns="0" rIns="0" bIns="0" rtlCol="0"/>
          <a:lstStyle/>
          <a:p>
            <a:endParaRPr sz="2314"/>
          </a:p>
        </p:txBody>
      </p:sp>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820559"/>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910734" y="229150"/>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Single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2019300" y="683362"/>
            <a:ext cx="3725596" cy="50040"/>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3" name="Picture 2" descr="A close up of a device&#10;&#10;Description automatically generated">
            <a:extLst>
              <a:ext uri="{FF2B5EF4-FFF2-40B4-BE49-F238E27FC236}">
                <a16:creationId xmlns:a16="http://schemas.microsoft.com/office/drawing/2014/main" id="{D69748D6-01C7-4D3D-9564-B9935AA28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96" y="1433093"/>
            <a:ext cx="7467600" cy="2557632"/>
          </a:xfrm>
          <a:prstGeom prst="rect">
            <a:avLst/>
          </a:prstGeom>
        </p:spPr>
      </p:pic>
      <p:sp>
        <p:nvSpPr>
          <p:cNvPr id="4" name="Rectangle 3">
            <a:extLst>
              <a:ext uri="{FF2B5EF4-FFF2-40B4-BE49-F238E27FC236}">
                <a16:creationId xmlns:a16="http://schemas.microsoft.com/office/drawing/2014/main" id="{54BCE070-B8BC-406C-820C-ABE8BA110D1F}"/>
              </a:ext>
            </a:extLst>
          </p:cNvPr>
          <p:cNvSpPr/>
          <p:nvPr/>
        </p:nvSpPr>
        <p:spPr>
          <a:xfrm>
            <a:off x="220708" y="1308284"/>
            <a:ext cx="1704313" cy="369332"/>
          </a:xfrm>
          <a:prstGeom prst="rect">
            <a:avLst/>
          </a:prstGeom>
        </p:spPr>
        <p:txBody>
          <a:bodyPr wrap="none">
            <a:spAutoFit/>
          </a:bodyPr>
          <a:lstStyle/>
          <a:p>
            <a:r>
              <a:rPr lang="en-US" b="1" dirty="0"/>
              <a:t>BC1666-306-C-1</a:t>
            </a:r>
          </a:p>
        </p:txBody>
      </p:sp>
      <p:pic>
        <p:nvPicPr>
          <p:cNvPr id="9" name="Picture 8" descr="A screenshot of a cell phone&#10;&#10;Description automatically generated">
            <a:extLst>
              <a:ext uri="{FF2B5EF4-FFF2-40B4-BE49-F238E27FC236}">
                <a16:creationId xmlns:a16="http://schemas.microsoft.com/office/drawing/2014/main" id="{1D2ED47D-8561-4F00-A2D4-A424D7556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08" y="4547985"/>
            <a:ext cx="7429188" cy="2251515"/>
          </a:xfrm>
          <a:prstGeom prst="rect">
            <a:avLst/>
          </a:prstGeom>
        </p:spPr>
      </p:pic>
      <p:sp>
        <p:nvSpPr>
          <p:cNvPr id="10" name="Rectangle 9">
            <a:extLst>
              <a:ext uri="{FF2B5EF4-FFF2-40B4-BE49-F238E27FC236}">
                <a16:creationId xmlns:a16="http://schemas.microsoft.com/office/drawing/2014/main" id="{AD46326F-E643-4AB0-ACF5-B73BB09655C6}"/>
              </a:ext>
            </a:extLst>
          </p:cNvPr>
          <p:cNvSpPr/>
          <p:nvPr/>
        </p:nvSpPr>
        <p:spPr>
          <a:xfrm>
            <a:off x="182296" y="4347258"/>
            <a:ext cx="1704313" cy="369332"/>
          </a:xfrm>
          <a:prstGeom prst="rect">
            <a:avLst/>
          </a:prstGeom>
        </p:spPr>
        <p:txBody>
          <a:bodyPr wrap="none">
            <a:spAutoFit/>
          </a:bodyPr>
          <a:lstStyle/>
          <a:p>
            <a:r>
              <a:rPr lang="en-US" b="1" dirty="0"/>
              <a:t>BC1670-100-C-1</a:t>
            </a:r>
          </a:p>
        </p:txBody>
      </p:sp>
      <p:pic>
        <p:nvPicPr>
          <p:cNvPr id="14" name="Picture 13" descr="A picture containing indoor, sitting, table, old&#10;&#10;Description automatically generated">
            <a:extLst>
              <a:ext uri="{FF2B5EF4-FFF2-40B4-BE49-F238E27FC236}">
                <a16:creationId xmlns:a16="http://schemas.microsoft.com/office/drawing/2014/main" id="{B6F52004-8DAB-4972-9738-93C671256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96" y="7277861"/>
            <a:ext cx="7589409" cy="1846168"/>
          </a:xfrm>
          <a:prstGeom prst="rect">
            <a:avLst/>
          </a:prstGeom>
        </p:spPr>
      </p:pic>
      <p:pic>
        <p:nvPicPr>
          <p:cNvPr id="19" name="Picture 18" descr="A picture containing drawing, plate&#10;&#10;Description automatically generated">
            <a:extLst>
              <a:ext uri="{FF2B5EF4-FFF2-40B4-BE49-F238E27FC236}">
                <a16:creationId xmlns:a16="http://schemas.microsoft.com/office/drawing/2014/main" id="{F0062008-3698-4A2F-8068-FA2920915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86538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object 7">
            <a:extLst>
              <a:ext uri="{FF2B5EF4-FFF2-40B4-BE49-F238E27FC236}">
                <a16:creationId xmlns:a16="http://schemas.microsoft.com/office/drawing/2014/main" id="{0F08A72B-08D0-4D22-ABC5-81447E41CF69}"/>
              </a:ext>
            </a:extLst>
          </p:cNvPr>
          <p:cNvSpPr/>
          <p:nvPr/>
        </p:nvSpPr>
        <p:spPr>
          <a:xfrm>
            <a:off x="3402634" y="5706691"/>
            <a:ext cx="9248766" cy="4599360"/>
          </a:xfrm>
          <a:custGeom>
            <a:avLst/>
            <a:gdLst/>
            <a:ahLst/>
            <a:cxnLst/>
            <a:rect l="l" t="t" r="r" b="b"/>
            <a:pathLst>
              <a:path w="655954" h="558165">
                <a:moveTo>
                  <a:pt x="327698" y="0"/>
                </a:moveTo>
                <a:lnTo>
                  <a:pt x="0" y="557707"/>
                </a:lnTo>
                <a:lnTo>
                  <a:pt x="655370" y="557707"/>
                </a:lnTo>
                <a:lnTo>
                  <a:pt x="327698" y="0"/>
                </a:lnTo>
                <a:close/>
              </a:path>
            </a:pathLst>
          </a:custGeom>
          <a:solidFill>
            <a:srgbClr val="231F20"/>
          </a:solidFill>
        </p:spPr>
        <p:txBody>
          <a:bodyPr wrap="square" lIns="0" tIns="0" rIns="0" bIns="0" rtlCol="0"/>
          <a:lstStyle/>
          <a:p>
            <a:endParaRPr sz="2314"/>
          </a:p>
        </p:txBody>
      </p:sp>
      <p:sp>
        <p:nvSpPr>
          <p:cNvPr id="6" name="object 6"/>
          <p:cNvSpPr/>
          <p:nvPr/>
        </p:nvSpPr>
        <p:spPr>
          <a:xfrm>
            <a:off x="6378791" y="2374906"/>
            <a:ext cx="843371" cy="717641"/>
          </a:xfrm>
          <a:custGeom>
            <a:avLst/>
            <a:gdLst/>
            <a:ahLst/>
            <a:cxnLst/>
            <a:rect l="l" t="t" r="r" b="b"/>
            <a:pathLst>
              <a:path w="655954" h="558165">
                <a:moveTo>
                  <a:pt x="655370" y="0"/>
                </a:moveTo>
                <a:lnTo>
                  <a:pt x="0" y="0"/>
                </a:lnTo>
                <a:lnTo>
                  <a:pt x="327698" y="557695"/>
                </a:lnTo>
                <a:lnTo>
                  <a:pt x="655370" y="0"/>
                </a:lnTo>
                <a:close/>
              </a:path>
            </a:pathLst>
          </a:custGeom>
          <a:solidFill>
            <a:srgbClr val="FBFBFB"/>
          </a:solidFill>
        </p:spPr>
        <p:txBody>
          <a:bodyPr wrap="square" lIns="0" tIns="0" rIns="0" bIns="0" rtlCol="0"/>
          <a:lstStyle/>
          <a:p>
            <a:endParaRPr sz="2314"/>
          </a:p>
        </p:txBody>
      </p:sp>
      <p:sp>
        <p:nvSpPr>
          <p:cNvPr id="21" name="object 21"/>
          <p:cNvSpPr/>
          <p:nvPr/>
        </p:nvSpPr>
        <p:spPr>
          <a:xfrm>
            <a:off x="-7137608" y="6959449"/>
            <a:ext cx="5063879" cy="67304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49" name="object 44">
            <a:extLst>
              <a:ext uri="{FF2B5EF4-FFF2-40B4-BE49-F238E27FC236}">
                <a16:creationId xmlns:a16="http://schemas.microsoft.com/office/drawing/2014/main" id="{C2C7B279-5C48-46AA-BD43-237BC66C0315}"/>
              </a:ext>
            </a:extLst>
          </p:cNvPr>
          <p:cNvSpPr/>
          <p:nvPr/>
        </p:nvSpPr>
        <p:spPr>
          <a:xfrm>
            <a:off x="7080630" y="2977058"/>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sp>
        <p:nvSpPr>
          <p:cNvPr id="50" name="object 44">
            <a:extLst>
              <a:ext uri="{FF2B5EF4-FFF2-40B4-BE49-F238E27FC236}">
                <a16:creationId xmlns:a16="http://schemas.microsoft.com/office/drawing/2014/main" id="{2D9B7049-1328-4B23-83A4-95822DDFEB01}"/>
              </a:ext>
            </a:extLst>
          </p:cNvPr>
          <p:cNvSpPr/>
          <p:nvPr/>
        </p:nvSpPr>
        <p:spPr>
          <a:xfrm>
            <a:off x="6697658" y="442264"/>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grpSp>
        <p:nvGrpSpPr>
          <p:cNvPr id="58" name="Group 57">
            <a:extLst>
              <a:ext uri="{FF2B5EF4-FFF2-40B4-BE49-F238E27FC236}">
                <a16:creationId xmlns:a16="http://schemas.microsoft.com/office/drawing/2014/main" id="{DC5C601D-8244-4CA1-B080-83ECB610C886}"/>
              </a:ext>
            </a:extLst>
          </p:cNvPr>
          <p:cNvGrpSpPr/>
          <p:nvPr/>
        </p:nvGrpSpPr>
        <p:grpSpPr>
          <a:xfrm rot="10800000" flipV="1">
            <a:off x="1243311" y="878717"/>
            <a:ext cx="3748280" cy="45719"/>
            <a:chOff x="-5219458" y="1075236"/>
            <a:chExt cx="2743200" cy="95860"/>
          </a:xfrm>
        </p:grpSpPr>
        <p:sp>
          <p:nvSpPr>
            <p:cNvPr id="54" name="Rectangle 53">
              <a:extLst>
                <a:ext uri="{FF2B5EF4-FFF2-40B4-BE49-F238E27FC236}">
                  <a16:creationId xmlns:a16="http://schemas.microsoft.com/office/drawing/2014/main" id="{23E982EE-EE1A-48DA-B35A-206EAB9023A8}"/>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CCE9B03C-7356-4218-B857-2FA0A43BB2D0}"/>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7" name="object 7"/>
          <p:cNvSpPr/>
          <p:nvPr/>
        </p:nvSpPr>
        <p:spPr>
          <a:xfrm>
            <a:off x="6800476" y="1478725"/>
            <a:ext cx="843371" cy="717641"/>
          </a:xfrm>
          <a:custGeom>
            <a:avLst/>
            <a:gdLst/>
            <a:ahLst/>
            <a:cxnLst/>
            <a:rect l="l" t="t" r="r" b="b"/>
            <a:pathLst>
              <a:path w="655954" h="558165">
                <a:moveTo>
                  <a:pt x="327698" y="0"/>
                </a:moveTo>
                <a:lnTo>
                  <a:pt x="0" y="557707"/>
                </a:lnTo>
                <a:lnTo>
                  <a:pt x="655370" y="557707"/>
                </a:lnTo>
                <a:lnTo>
                  <a:pt x="327698" y="0"/>
                </a:lnTo>
                <a:close/>
              </a:path>
            </a:pathLst>
          </a:custGeom>
          <a:solidFill>
            <a:srgbClr val="231F20"/>
          </a:solidFill>
        </p:spPr>
        <p:txBody>
          <a:bodyPr wrap="square" lIns="0" tIns="0" rIns="0" bIns="0" rtlCol="0"/>
          <a:lstStyle/>
          <a:p>
            <a:endParaRPr sz="2314"/>
          </a:p>
        </p:txBody>
      </p:sp>
      <p:sp>
        <p:nvSpPr>
          <p:cNvPr id="55" name="TextBox 54">
            <a:extLst>
              <a:ext uri="{FF2B5EF4-FFF2-40B4-BE49-F238E27FC236}">
                <a16:creationId xmlns:a16="http://schemas.microsoft.com/office/drawing/2014/main" id="{8DFB3574-FACA-48BA-9ED6-6F65A021133C}"/>
              </a:ext>
            </a:extLst>
          </p:cNvPr>
          <p:cNvSpPr txBox="1"/>
          <p:nvPr/>
        </p:nvSpPr>
        <p:spPr>
          <a:xfrm>
            <a:off x="1127716" y="438858"/>
            <a:ext cx="4335886"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Plans</a:t>
            </a:r>
          </a:p>
        </p:txBody>
      </p:sp>
      <p:grpSp>
        <p:nvGrpSpPr>
          <p:cNvPr id="29" name="Group 28">
            <a:extLst>
              <a:ext uri="{FF2B5EF4-FFF2-40B4-BE49-F238E27FC236}">
                <a16:creationId xmlns:a16="http://schemas.microsoft.com/office/drawing/2014/main" id="{32EB18DF-853C-4C4B-B18E-F0B5855154A0}"/>
              </a:ext>
            </a:extLst>
          </p:cNvPr>
          <p:cNvGrpSpPr/>
          <p:nvPr/>
        </p:nvGrpSpPr>
        <p:grpSpPr>
          <a:xfrm>
            <a:off x="5934792" y="0"/>
            <a:ext cx="2084092" cy="4120815"/>
            <a:chOff x="8370016" y="0"/>
            <a:chExt cx="2244352" cy="4361531"/>
          </a:xfrm>
        </p:grpSpPr>
        <p:grpSp>
          <p:nvGrpSpPr>
            <p:cNvPr id="27" name="Group 26">
              <a:extLst>
                <a:ext uri="{FF2B5EF4-FFF2-40B4-BE49-F238E27FC236}">
                  <a16:creationId xmlns:a16="http://schemas.microsoft.com/office/drawing/2014/main" id="{94496872-58AB-4122-B592-A773C4689EA4}"/>
                </a:ext>
              </a:extLst>
            </p:cNvPr>
            <p:cNvGrpSpPr/>
            <p:nvPr/>
          </p:nvGrpSpPr>
          <p:grpSpPr>
            <a:xfrm>
              <a:off x="8370016" y="717057"/>
              <a:ext cx="2244352" cy="2833288"/>
              <a:chOff x="8370016" y="717057"/>
              <a:chExt cx="2244352" cy="2833288"/>
            </a:xfrm>
          </p:grpSpPr>
          <p:sp>
            <p:nvSpPr>
              <p:cNvPr id="3" name="object 3"/>
              <p:cNvSpPr/>
              <p:nvPr/>
            </p:nvSpPr>
            <p:spPr>
              <a:xfrm>
                <a:off x="10376809" y="1889388"/>
                <a:ext cx="236764" cy="410664"/>
              </a:xfrm>
              <a:custGeom>
                <a:avLst/>
                <a:gdLst/>
                <a:ahLst/>
                <a:cxnLst/>
                <a:rect l="l" t="t" r="r" b="b"/>
                <a:pathLst>
                  <a:path w="184150" h="319405">
                    <a:moveTo>
                      <a:pt x="184150" y="0"/>
                    </a:moveTo>
                    <a:lnTo>
                      <a:pt x="0" y="318973"/>
                    </a:lnTo>
                    <a:lnTo>
                      <a:pt x="184150" y="318973"/>
                    </a:lnTo>
                    <a:lnTo>
                      <a:pt x="184150" y="0"/>
                    </a:lnTo>
                    <a:close/>
                  </a:path>
                </a:pathLst>
              </a:custGeom>
              <a:solidFill>
                <a:srgbClr val="231F20"/>
              </a:solidFill>
            </p:spPr>
            <p:txBody>
              <a:bodyPr wrap="square" lIns="0" tIns="0" rIns="0" bIns="0" rtlCol="0"/>
              <a:lstStyle/>
              <a:p>
                <a:endParaRPr sz="2314"/>
              </a:p>
            </p:txBody>
          </p:sp>
          <p:sp>
            <p:nvSpPr>
              <p:cNvPr id="4" name="object 4"/>
              <p:cNvSpPr/>
              <p:nvPr/>
            </p:nvSpPr>
            <p:spPr>
              <a:xfrm>
                <a:off x="9633837" y="1798986"/>
                <a:ext cx="980531" cy="1145449"/>
              </a:xfrm>
              <a:custGeom>
                <a:avLst/>
                <a:gdLst/>
                <a:ahLst/>
                <a:cxnLst/>
                <a:rect l="l" t="t" r="r" b="b"/>
                <a:pathLst>
                  <a:path w="762634" h="890905">
                    <a:moveTo>
                      <a:pt x="483438" y="0"/>
                    </a:moveTo>
                    <a:lnTo>
                      <a:pt x="0" y="890892"/>
                    </a:lnTo>
                    <a:lnTo>
                      <a:pt x="762012" y="890892"/>
                    </a:lnTo>
                    <a:lnTo>
                      <a:pt x="762012" y="513334"/>
                    </a:lnTo>
                    <a:lnTo>
                      <a:pt x="483438" y="0"/>
                    </a:lnTo>
                    <a:close/>
                  </a:path>
                </a:pathLst>
              </a:custGeom>
              <a:solidFill>
                <a:srgbClr val="EBE8DE"/>
              </a:solidFill>
            </p:spPr>
            <p:txBody>
              <a:bodyPr wrap="square" lIns="0" tIns="0" rIns="0" bIns="0" rtlCol="0"/>
              <a:lstStyle/>
              <a:p>
                <a:endParaRPr sz="2314"/>
              </a:p>
            </p:txBody>
          </p:sp>
          <p:sp>
            <p:nvSpPr>
              <p:cNvPr id="5" name="object 5"/>
              <p:cNvSpPr/>
              <p:nvPr/>
            </p:nvSpPr>
            <p:spPr>
              <a:xfrm>
                <a:off x="8370016" y="717057"/>
                <a:ext cx="843371" cy="717641"/>
              </a:xfrm>
              <a:custGeom>
                <a:avLst/>
                <a:gdLst/>
                <a:ahLst/>
                <a:cxnLst/>
                <a:rect l="l" t="t" r="r" b="b"/>
                <a:pathLst>
                  <a:path w="655954" h="558165">
                    <a:moveTo>
                      <a:pt x="327672" y="0"/>
                    </a:moveTo>
                    <a:lnTo>
                      <a:pt x="0" y="557695"/>
                    </a:lnTo>
                    <a:lnTo>
                      <a:pt x="655370" y="557695"/>
                    </a:lnTo>
                    <a:lnTo>
                      <a:pt x="327672" y="0"/>
                    </a:lnTo>
                    <a:close/>
                  </a:path>
                </a:pathLst>
              </a:custGeom>
              <a:solidFill>
                <a:srgbClr val="C9C9CA"/>
              </a:solidFill>
            </p:spPr>
            <p:txBody>
              <a:bodyPr wrap="square" lIns="0" tIns="0" rIns="0" bIns="0" rtlCol="0"/>
              <a:lstStyle/>
              <a:p>
                <a:endParaRPr sz="2314"/>
              </a:p>
            </p:txBody>
          </p:sp>
          <p:sp>
            <p:nvSpPr>
              <p:cNvPr id="9" name="object 9"/>
              <p:cNvSpPr/>
              <p:nvPr/>
            </p:nvSpPr>
            <p:spPr>
              <a:xfrm>
                <a:off x="9072013" y="1171096"/>
                <a:ext cx="843371" cy="717641"/>
              </a:xfrm>
              <a:custGeom>
                <a:avLst/>
                <a:gdLst/>
                <a:ahLst/>
                <a:cxnLst/>
                <a:rect l="l" t="t" r="r" b="b"/>
                <a:pathLst>
                  <a:path w="655954" h="558165">
                    <a:moveTo>
                      <a:pt x="655408" y="0"/>
                    </a:moveTo>
                    <a:lnTo>
                      <a:pt x="0" y="0"/>
                    </a:lnTo>
                    <a:lnTo>
                      <a:pt x="327698" y="557695"/>
                    </a:lnTo>
                    <a:lnTo>
                      <a:pt x="655408" y="0"/>
                    </a:lnTo>
                    <a:close/>
                  </a:path>
                </a:pathLst>
              </a:custGeom>
              <a:solidFill>
                <a:srgbClr val="9E8E3E"/>
              </a:solidFill>
            </p:spPr>
            <p:txBody>
              <a:bodyPr wrap="square" lIns="0" tIns="0" rIns="0" bIns="0" rtlCol="0"/>
              <a:lstStyle/>
              <a:p>
                <a:endParaRPr sz="2314"/>
              </a:p>
            </p:txBody>
          </p:sp>
          <p:sp>
            <p:nvSpPr>
              <p:cNvPr id="11" name="object 11"/>
              <p:cNvSpPr/>
              <p:nvPr/>
            </p:nvSpPr>
            <p:spPr>
              <a:xfrm>
                <a:off x="10252865" y="2924962"/>
                <a:ext cx="360861" cy="625383"/>
              </a:xfrm>
              <a:custGeom>
                <a:avLst/>
                <a:gdLst/>
                <a:ahLst/>
                <a:cxnLst/>
                <a:rect l="l" t="t" r="r" b="b"/>
                <a:pathLst>
                  <a:path w="280670" h="486410">
                    <a:moveTo>
                      <a:pt x="280555" y="0"/>
                    </a:moveTo>
                    <a:lnTo>
                      <a:pt x="0" y="0"/>
                    </a:lnTo>
                    <a:lnTo>
                      <a:pt x="280555" y="486016"/>
                    </a:lnTo>
                    <a:lnTo>
                      <a:pt x="280555" y="0"/>
                    </a:lnTo>
                    <a:close/>
                  </a:path>
                </a:pathLst>
              </a:custGeom>
              <a:solidFill>
                <a:srgbClr val="231F20"/>
              </a:solidFill>
            </p:spPr>
            <p:txBody>
              <a:bodyPr wrap="square" lIns="0" tIns="0" rIns="0" bIns="0" rtlCol="0"/>
              <a:lstStyle/>
              <a:p>
                <a:endParaRPr sz="2314"/>
              </a:p>
            </p:txBody>
          </p:sp>
        </p:grpSp>
        <p:grpSp>
          <p:nvGrpSpPr>
            <p:cNvPr id="28" name="Group 27">
              <a:extLst>
                <a:ext uri="{FF2B5EF4-FFF2-40B4-BE49-F238E27FC236}">
                  <a16:creationId xmlns:a16="http://schemas.microsoft.com/office/drawing/2014/main" id="{2F7BD37D-978F-4EDE-8767-BF4569A4CC49}"/>
                </a:ext>
              </a:extLst>
            </p:cNvPr>
            <p:cNvGrpSpPr/>
            <p:nvPr/>
          </p:nvGrpSpPr>
          <p:grpSpPr>
            <a:xfrm>
              <a:off x="8791324" y="0"/>
              <a:ext cx="1822887" cy="4361531"/>
              <a:chOff x="8791324" y="0"/>
              <a:chExt cx="1822887" cy="4361531"/>
            </a:xfrm>
          </p:grpSpPr>
          <p:sp>
            <p:nvSpPr>
              <p:cNvPr id="2" name="object 2"/>
              <p:cNvSpPr/>
              <p:nvPr/>
            </p:nvSpPr>
            <p:spPr>
              <a:xfrm>
                <a:off x="9225466" y="0"/>
                <a:ext cx="1388745" cy="2150472"/>
              </a:xfrm>
              <a:custGeom>
                <a:avLst/>
                <a:gdLst/>
                <a:ahLst/>
                <a:cxnLst/>
                <a:rect l="l" t="t" r="r" b="b"/>
                <a:pathLst>
                  <a:path w="1080134" h="1672589">
                    <a:moveTo>
                      <a:pt x="1079639" y="0"/>
                    </a:moveTo>
                    <a:lnTo>
                      <a:pt x="0" y="0"/>
                    </a:lnTo>
                    <a:lnTo>
                      <a:pt x="965263" y="1672107"/>
                    </a:lnTo>
                    <a:lnTo>
                      <a:pt x="1079639" y="1474000"/>
                    </a:lnTo>
                    <a:lnTo>
                      <a:pt x="1079639" y="0"/>
                    </a:lnTo>
                    <a:close/>
                  </a:path>
                </a:pathLst>
              </a:custGeom>
              <a:solidFill>
                <a:srgbClr val="9E8E3E"/>
              </a:solidFill>
            </p:spPr>
            <p:txBody>
              <a:bodyPr wrap="square" lIns="0" tIns="0" rIns="0" bIns="0" rtlCol="0"/>
              <a:lstStyle/>
              <a:p>
                <a:endParaRPr sz="2314"/>
              </a:p>
            </p:txBody>
          </p:sp>
          <p:sp>
            <p:nvSpPr>
              <p:cNvPr id="8" name="object 8"/>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0" name="object 10"/>
              <p:cNvSpPr/>
              <p:nvPr/>
            </p:nvSpPr>
            <p:spPr>
              <a:xfrm>
                <a:off x="8791324" y="13"/>
                <a:ext cx="843371" cy="717641"/>
              </a:xfrm>
              <a:custGeom>
                <a:avLst/>
                <a:gdLst/>
                <a:ahLst/>
                <a:cxnLst/>
                <a:rect l="l" t="t" r="r" b="b"/>
                <a:pathLst>
                  <a:path w="655954" h="558165">
                    <a:moveTo>
                      <a:pt x="327698" y="0"/>
                    </a:moveTo>
                    <a:lnTo>
                      <a:pt x="0" y="557707"/>
                    </a:lnTo>
                    <a:lnTo>
                      <a:pt x="655396" y="557707"/>
                    </a:lnTo>
                    <a:lnTo>
                      <a:pt x="327698" y="0"/>
                    </a:lnTo>
                    <a:close/>
                  </a:path>
                </a:pathLst>
              </a:custGeom>
              <a:solidFill>
                <a:srgbClr val="EBE8DE"/>
              </a:solidFill>
            </p:spPr>
            <p:txBody>
              <a:bodyPr wrap="square" lIns="0" tIns="0" rIns="0" bIns="0" rtlCol="0"/>
              <a:lstStyle/>
              <a:p>
                <a:endParaRPr sz="2314"/>
              </a:p>
            </p:txBody>
          </p:sp>
          <p:sp>
            <p:nvSpPr>
              <p:cNvPr id="12" name="object 12"/>
              <p:cNvSpPr/>
              <p:nvPr/>
            </p:nvSpPr>
            <p:spPr>
              <a:xfrm>
                <a:off x="9882043" y="3361406"/>
                <a:ext cx="708660" cy="1000125"/>
              </a:xfrm>
              <a:custGeom>
                <a:avLst/>
                <a:gdLst/>
                <a:ahLst/>
                <a:cxnLst/>
                <a:rect l="l" t="t" r="r" b="b"/>
                <a:pathLst>
                  <a:path w="551179" h="777875">
                    <a:moveTo>
                      <a:pt x="449135" y="0"/>
                    </a:moveTo>
                    <a:lnTo>
                      <a:pt x="0" y="777875"/>
                    </a:lnTo>
                    <a:lnTo>
                      <a:pt x="550710" y="777875"/>
                    </a:lnTo>
                    <a:lnTo>
                      <a:pt x="550710" y="175945"/>
                    </a:lnTo>
                    <a:lnTo>
                      <a:pt x="449135" y="0"/>
                    </a:lnTo>
                    <a:close/>
                  </a:path>
                </a:pathLst>
              </a:custGeom>
              <a:solidFill>
                <a:srgbClr val="9E8E3E"/>
              </a:solidFill>
            </p:spPr>
            <p:txBody>
              <a:bodyPr wrap="square" lIns="0" tIns="0" rIns="0" bIns="0" rtlCol="0"/>
              <a:lstStyle/>
              <a:p>
                <a:endParaRPr sz="2314"/>
              </a:p>
            </p:txBody>
          </p:sp>
        </p:grpSp>
      </p:grpSp>
      <p:sp>
        <p:nvSpPr>
          <p:cNvPr id="51" name="object 44">
            <a:extLst>
              <a:ext uri="{FF2B5EF4-FFF2-40B4-BE49-F238E27FC236}">
                <a16:creationId xmlns:a16="http://schemas.microsoft.com/office/drawing/2014/main" id="{7B2B6EF1-99B5-4BCF-82A2-3DD4769CF7EA}"/>
              </a:ext>
            </a:extLst>
          </p:cNvPr>
          <p:cNvSpPr/>
          <p:nvPr/>
        </p:nvSpPr>
        <p:spPr>
          <a:xfrm>
            <a:off x="7358516" y="575274"/>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sp>
        <p:nvSpPr>
          <p:cNvPr id="37" name="TextBox 36">
            <a:extLst>
              <a:ext uri="{FF2B5EF4-FFF2-40B4-BE49-F238E27FC236}">
                <a16:creationId xmlns:a16="http://schemas.microsoft.com/office/drawing/2014/main" id="{346A9F60-68F5-4559-8E30-97E2202B36A4}"/>
              </a:ext>
            </a:extLst>
          </p:cNvPr>
          <p:cNvSpPr txBox="1"/>
          <p:nvPr/>
        </p:nvSpPr>
        <p:spPr>
          <a:xfrm>
            <a:off x="2014957" y="1379724"/>
            <a:ext cx="4080860" cy="461665"/>
          </a:xfrm>
          <a:prstGeom prst="rect">
            <a:avLst/>
          </a:prstGeom>
          <a:noFill/>
        </p:spPr>
        <p:txBody>
          <a:bodyPr wrap="square" rtlCol="0">
            <a:spAutoFit/>
          </a:bodyPr>
          <a:lstStyle/>
          <a:p>
            <a:r>
              <a:rPr lang="en-US" sz="2400" b="1" dirty="0">
                <a:solidFill>
                  <a:srgbClr val="9E8E3E"/>
                </a:solidFill>
                <a:latin typeface="Open Sans" panose="020B0606030504020204" pitchFamily="34" charset="0"/>
                <a:ea typeface="Open Sans" panose="020B0606030504020204" pitchFamily="34" charset="0"/>
                <a:cs typeface="Open Sans" panose="020B0606030504020204" pitchFamily="34" charset="0"/>
              </a:rPr>
              <a:t>Show Home </a:t>
            </a:r>
            <a:r>
              <a:rPr lang="en-US" sz="2400" b="1" dirty="0" err="1">
                <a:solidFill>
                  <a:srgbClr val="9E8E3E"/>
                </a:solidFill>
                <a:latin typeface="Open Sans" panose="020B0606030504020204" pitchFamily="34" charset="0"/>
                <a:ea typeface="Open Sans" panose="020B0606030504020204" pitchFamily="34" charset="0"/>
                <a:cs typeface="Open Sans" panose="020B0606030504020204" pitchFamily="34" charset="0"/>
              </a:rPr>
              <a:t>Silverwater</a:t>
            </a:r>
            <a:endParaRPr lang="en-US" sz="2400" b="1" dirty="0">
              <a:solidFill>
                <a:srgbClr val="9E8E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descr="A living room filled with furniture and a large window&#10;&#10;Description automatically generated">
            <a:extLst>
              <a:ext uri="{FF2B5EF4-FFF2-40B4-BE49-F238E27FC236}">
                <a16:creationId xmlns:a16="http://schemas.microsoft.com/office/drawing/2014/main" id="{69324ECC-3CEA-46D4-B79B-6058185F8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92" y="7908953"/>
            <a:ext cx="3314700" cy="2141052"/>
          </a:xfrm>
          <a:prstGeom prst="rect">
            <a:avLst/>
          </a:prstGeom>
          <a:ln>
            <a:noFill/>
          </a:ln>
          <a:effectLst>
            <a:outerShdw blurRad="292100" dist="139700" dir="2700000" algn="tl" rotWithShape="0">
              <a:srgbClr val="333333">
                <a:alpha val="65000"/>
              </a:srgbClr>
            </a:outerShdw>
          </a:effectLst>
        </p:spPr>
      </p:pic>
      <p:pic>
        <p:nvPicPr>
          <p:cNvPr id="22" name="Picture 21" descr="A close up of an old building&#10;&#10;Description automatically generated">
            <a:extLst>
              <a:ext uri="{FF2B5EF4-FFF2-40B4-BE49-F238E27FC236}">
                <a16:creationId xmlns:a16="http://schemas.microsoft.com/office/drawing/2014/main" id="{664FF921-A92E-4DFC-A09A-EB2564246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746" y="3982334"/>
            <a:ext cx="2720254" cy="1837495"/>
          </a:xfrm>
          <a:prstGeom prst="rect">
            <a:avLst/>
          </a:prstGeom>
        </p:spPr>
      </p:pic>
      <p:pic>
        <p:nvPicPr>
          <p:cNvPr id="24" name="Picture 23" descr="A close up of a map&#10;&#10;Description automatically generated">
            <a:extLst>
              <a:ext uri="{FF2B5EF4-FFF2-40B4-BE49-F238E27FC236}">
                <a16:creationId xmlns:a16="http://schemas.microsoft.com/office/drawing/2014/main" id="{7374CB8C-CF91-4C17-BD61-DF6ADE33A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26" y="1924730"/>
            <a:ext cx="5170974" cy="3147176"/>
          </a:xfrm>
          <a:prstGeom prst="rect">
            <a:avLst/>
          </a:prstGeom>
        </p:spPr>
      </p:pic>
      <p:pic>
        <p:nvPicPr>
          <p:cNvPr id="15" name="Picture 14" descr="A living room filled with furniture and a large window&#10;&#10;Description automatically generated">
            <a:extLst>
              <a:ext uri="{FF2B5EF4-FFF2-40B4-BE49-F238E27FC236}">
                <a16:creationId xmlns:a16="http://schemas.microsoft.com/office/drawing/2014/main" id="{129ED457-8E96-4F75-A5F5-2630A462C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859" y="5449035"/>
            <a:ext cx="3314700" cy="2218087"/>
          </a:xfrm>
          <a:prstGeom prst="rect">
            <a:avLst/>
          </a:prstGeom>
          <a:ln>
            <a:noFill/>
          </a:ln>
          <a:effectLst>
            <a:outerShdw blurRad="292100" dist="139700" dir="2700000" algn="tl" rotWithShape="0">
              <a:srgbClr val="333333">
                <a:alpha val="65000"/>
              </a:srgbClr>
            </a:outerShdw>
          </a:effectLst>
        </p:spPr>
      </p:pic>
      <p:pic>
        <p:nvPicPr>
          <p:cNvPr id="30" name="Picture 29" descr="A bedroom with a bed and a chair in a room&#10;&#10;Description automatically generated">
            <a:extLst>
              <a:ext uri="{FF2B5EF4-FFF2-40B4-BE49-F238E27FC236}">
                <a16:creationId xmlns:a16="http://schemas.microsoft.com/office/drawing/2014/main" id="{1C0120BC-5CA1-48F3-B4C0-F49539418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244" y="6189283"/>
            <a:ext cx="4105806" cy="3079354"/>
          </a:xfrm>
          <a:prstGeom prst="rect">
            <a:avLst/>
          </a:prstGeom>
          <a:ln>
            <a:noFill/>
          </a:ln>
          <a:effectLst>
            <a:outerShdw blurRad="292100" dist="139700" dir="2700000" algn="tl" rotWithShape="0">
              <a:srgbClr val="333333">
                <a:alpha val="65000"/>
              </a:srgbClr>
            </a:outerShdw>
          </a:effectLst>
        </p:spPr>
      </p:pic>
      <p:pic>
        <p:nvPicPr>
          <p:cNvPr id="33" name="Picture 32" descr="A picture containing drawing, plate&#10;&#10;Description automatically generated">
            <a:extLst>
              <a:ext uri="{FF2B5EF4-FFF2-40B4-BE49-F238E27FC236}">
                <a16:creationId xmlns:a16="http://schemas.microsoft.com/office/drawing/2014/main" id="{0BB274AC-ED69-4E9E-9723-CB8D87AF90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8516" y="9728490"/>
            <a:ext cx="419981" cy="425103"/>
          </a:xfrm>
          <a:prstGeom prst="rect">
            <a:avLst/>
          </a:prstGeom>
        </p:spPr>
      </p:pic>
      <p:sp>
        <p:nvSpPr>
          <p:cNvPr id="13" name="object 13"/>
          <p:cNvSpPr/>
          <p:nvPr/>
        </p:nvSpPr>
        <p:spPr>
          <a:xfrm>
            <a:off x="5184954" y="6120"/>
            <a:ext cx="2833824" cy="3287758"/>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FFFFFF"/>
          </a:solidFill>
        </p:spPr>
        <p:txBody>
          <a:bodyPr wrap="square" lIns="0" tIns="0" rIns="0" bIns="0" rtlCol="0"/>
          <a:lstStyle/>
          <a:p>
            <a:endParaRPr sz="2314"/>
          </a:p>
        </p:txBody>
      </p:sp>
    </p:spTree>
    <p:extLst>
      <p:ext uri="{BB962C8B-B14F-4D97-AF65-F5344CB8AC3E}">
        <p14:creationId xmlns:p14="http://schemas.microsoft.com/office/powerpoint/2010/main" val="203307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text on a black background&#10;&#10;Description automatically generated">
            <a:extLst>
              <a:ext uri="{FF2B5EF4-FFF2-40B4-BE49-F238E27FC236}">
                <a16:creationId xmlns:a16="http://schemas.microsoft.com/office/drawing/2014/main" id="{F47C299A-C6DE-4A4A-8E34-D895D1BD1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98" y="5583371"/>
            <a:ext cx="6174874" cy="4226964"/>
          </a:xfrm>
          <a:prstGeom prst="rect">
            <a:avLst/>
          </a:prstGeom>
        </p:spPr>
      </p:pic>
      <p:pic>
        <p:nvPicPr>
          <p:cNvPr id="15" name="Picture 14" descr="A close up of a map&#10;&#10;Description automatically generated">
            <a:extLst>
              <a:ext uri="{FF2B5EF4-FFF2-40B4-BE49-F238E27FC236}">
                <a16:creationId xmlns:a16="http://schemas.microsoft.com/office/drawing/2014/main" id="{A4BCC2D6-07F2-4196-B5D2-2B17DE6A8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3" y="954868"/>
            <a:ext cx="6854456" cy="4566292"/>
          </a:xfrm>
          <a:prstGeom prst="rect">
            <a:avLst/>
          </a:prstGeom>
        </p:spPr>
      </p:pic>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607" y="9745154"/>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16" name="Rectangle 15">
            <a:extLst>
              <a:ext uri="{FF2B5EF4-FFF2-40B4-BE49-F238E27FC236}">
                <a16:creationId xmlns:a16="http://schemas.microsoft.com/office/drawing/2014/main" id="{9EE6F26B-FA68-494C-BAA0-49BE7C7158B8}"/>
              </a:ext>
            </a:extLst>
          </p:cNvPr>
          <p:cNvSpPr/>
          <p:nvPr/>
        </p:nvSpPr>
        <p:spPr>
          <a:xfrm>
            <a:off x="7023979" y="2247900"/>
            <a:ext cx="634121" cy="14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B21192-6C42-420B-A700-47BACDA75ACC}"/>
              </a:ext>
            </a:extLst>
          </p:cNvPr>
          <p:cNvSpPr/>
          <p:nvPr/>
        </p:nvSpPr>
        <p:spPr>
          <a:xfrm>
            <a:off x="591156" y="1046002"/>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55672D-3BE0-4692-B8CE-E3100AAB04AD}"/>
              </a:ext>
            </a:extLst>
          </p:cNvPr>
          <p:cNvSpPr/>
          <p:nvPr/>
        </p:nvSpPr>
        <p:spPr>
          <a:xfrm>
            <a:off x="719770" y="1053404"/>
            <a:ext cx="1704313" cy="369332"/>
          </a:xfrm>
          <a:prstGeom prst="rect">
            <a:avLst/>
          </a:prstGeom>
        </p:spPr>
        <p:txBody>
          <a:bodyPr wrap="none">
            <a:spAutoFit/>
          </a:bodyPr>
          <a:lstStyle/>
          <a:p>
            <a:r>
              <a:rPr lang="en-US" b="1" dirty="0"/>
              <a:t>BC2436-100-C-1</a:t>
            </a:r>
          </a:p>
        </p:txBody>
      </p:sp>
      <p:sp>
        <p:nvSpPr>
          <p:cNvPr id="24" name="Rectangle 23">
            <a:extLst>
              <a:ext uri="{FF2B5EF4-FFF2-40B4-BE49-F238E27FC236}">
                <a16:creationId xmlns:a16="http://schemas.microsoft.com/office/drawing/2014/main" id="{892A22D2-F8F4-4ADE-AEFE-0D59E166937A}"/>
              </a:ext>
            </a:extLst>
          </p:cNvPr>
          <p:cNvSpPr/>
          <p:nvPr/>
        </p:nvSpPr>
        <p:spPr>
          <a:xfrm>
            <a:off x="568508" y="5641998"/>
            <a:ext cx="2006836"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B11D66-96B8-44C0-AE8E-2FD1EEA9152E}"/>
              </a:ext>
            </a:extLst>
          </p:cNvPr>
          <p:cNvSpPr/>
          <p:nvPr/>
        </p:nvSpPr>
        <p:spPr>
          <a:xfrm>
            <a:off x="719770" y="5687704"/>
            <a:ext cx="1704313" cy="369332"/>
          </a:xfrm>
          <a:prstGeom prst="rect">
            <a:avLst/>
          </a:prstGeom>
        </p:spPr>
        <p:txBody>
          <a:bodyPr wrap="none">
            <a:spAutoFit/>
          </a:bodyPr>
          <a:lstStyle/>
          <a:p>
            <a:r>
              <a:rPr lang="en-US" b="1" dirty="0"/>
              <a:t>BC2438-101-C-1</a:t>
            </a:r>
          </a:p>
        </p:txBody>
      </p:sp>
      <p:pic>
        <p:nvPicPr>
          <p:cNvPr id="20" name="Picture 19" descr="A picture containing drawing, plate&#10;&#10;Description automatically generated">
            <a:extLst>
              <a:ext uri="{FF2B5EF4-FFF2-40B4-BE49-F238E27FC236}">
                <a16:creationId xmlns:a16="http://schemas.microsoft.com/office/drawing/2014/main" id="{237C66B4-F735-4AB2-8847-248AE126B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154381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9F3E553-E716-46D7-8C85-8BCE00FDB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17" y="5465455"/>
            <a:ext cx="6660483" cy="4304268"/>
          </a:xfrm>
          <a:prstGeom prst="rect">
            <a:avLst/>
          </a:prstGeom>
        </p:spPr>
      </p:pic>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23814" y="9718550"/>
            <a:ext cx="8024813"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3" y="9963547"/>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65404"/>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16" name="Rectangle 15">
            <a:extLst>
              <a:ext uri="{FF2B5EF4-FFF2-40B4-BE49-F238E27FC236}">
                <a16:creationId xmlns:a16="http://schemas.microsoft.com/office/drawing/2014/main" id="{9EE6F26B-FA68-494C-BAA0-49BE7C7158B8}"/>
              </a:ext>
            </a:extLst>
          </p:cNvPr>
          <p:cNvSpPr/>
          <p:nvPr/>
        </p:nvSpPr>
        <p:spPr>
          <a:xfrm>
            <a:off x="7023979" y="2247900"/>
            <a:ext cx="634121" cy="14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piece of paper&#10;&#10;Description automatically generated">
            <a:extLst>
              <a:ext uri="{FF2B5EF4-FFF2-40B4-BE49-F238E27FC236}">
                <a16:creationId xmlns:a16="http://schemas.microsoft.com/office/drawing/2014/main" id="{33DA0529-C3F4-4F7B-82E2-0AD9AD024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0" y="997533"/>
            <a:ext cx="6342098" cy="4162836"/>
          </a:xfrm>
          <a:prstGeom prst="rect">
            <a:avLst/>
          </a:prstGeom>
        </p:spPr>
      </p:pic>
      <p:sp>
        <p:nvSpPr>
          <p:cNvPr id="19" name="Rectangle 18">
            <a:extLst>
              <a:ext uri="{FF2B5EF4-FFF2-40B4-BE49-F238E27FC236}">
                <a16:creationId xmlns:a16="http://schemas.microsoft.com/office/drawing/2014/main" id="{ADB21192-6C42-420B-A700-47BACDA75ACC}"/>
              </a:ext>
            </a:extLst>
          </p:cNvPr>
          <p:cNvSpPr/>
          <p:nvPr/>
        </p:nvSpPr>
        <p:spPr>
          <a:xfrm>
            <a:off x="1003692" y="1063160"/>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65C99D-9D3C-40B3-85E7-228A12B2878F}"/>
              </a:ext>
            </a:extLst>
          </p:cNvPr>
          <p:cNvSpPr/>
          <p:nvPr/>
        </p:nvSpPr>
        <p:spPr>
          <a:xfrm>
            <a:off x="800100" y="1035977"/>
            <a:ext cx="1704313" cy="369332"/>
          </a:xfrm>
          <a:prstGeom prst="rect">
            <a:avLst/>
          </a:prstGeom>
        </p:spPr>
        <p:txBody>
          <a:bodyPr wrap="none">
            <a:spAutoFit/>
          </a:bodyPr>
          <a:lstStyle/>
          <a:p>
            <a:r>
              <a:rPr lang="en-US" b="1" dirty="0"/>
              <a:t>BC2440-102-C-1</a:t>
            </a:r>
          </a:p>
        </p:txBody>
      </p:sp>
      <p:sp>
        <p:nvSpPr>
          <p:cNvPr id="24" name="Rectangle 23">
            <a:extLst>
              <a:ext uri="{FF2B5EF4-FFF2-40B4-BE49-F238E27FC236}">
                <a16:creationId xmlns:a16="http://schemas.microsoft.com/office/drawing/2014/main" id="{892A22D2-F8F4-4ADE-AEFE-0D59E166937A}"/>
              </a:ext>
            </a:extLst>
          </p:cNvPr>
          <p:cNvSpPr/>
          <p:nvPr/>
        </p:nvSpPr>
        <p:spPr>
          <a:xfrm>
            <a:off x="712029" y="5534038"/>
            <a:ext cx="2006836"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DAD087-BE11-4D1A-86C7-E35192B45CFE}"/>
              </a:ext>
            </a:extLst>
          </p:cNvPr>
          <p:cNvSpPr/>
          <p:nvPr/>
        </p:nvSpPr>
        <p:spPr>
          <a:xfrm>
            <a:off x="712029" y="5596248"/>
            <a:ext cx="1704313" cy="369332"/>
          </a:xfrm>
          <a:prstGeom prst="rect">
            <a:avLst/>
          </a:prstGeom>
        </p:spPr>
        <p:txBody>
          <a:bodyPr wrap="none">
            <a:spAutoFit/>
          </a:bodyPr>
          <a:lstStyle/>
          <a:p>
            <a:r>
              <a:rPr lang="en-US" b="1" dirty="0"/>
              <a:t>BC2442-101-C-1</a:t>
            </a:r>
          </a:p>
        </p:txBody>
      </p:sp>
      <p:pic>
        <p:nvPicPr>
          <p:cNvPr id="20" name="Picture 19" descr="A picture containing drawing, plate&#10;&#10;Description automatically generated">
            <a:extLst>
              <a:ext uri="{FF2B5EF4-FFF2-40B4-BE49-F238E27FC236}">
                <a16:creationId xmlns:a16="http://schemas.microsoft.com/office/drawing/2014/main" id="{F39751D4-C832-4272-AE15-6C7C6CD2E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55708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A4F714AC-9C71-47A3-A001-104206306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4" y="5575118"/>
            <a:ext cx="6883840" cy="4150284"/>
          </a:xfrm>
          <a:prstGeom prst="rect">
            <a:avLst/>
          </a:prstGeom>
        </p:spPr>
      </p:pic>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66015"/>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16" name="Rectangle 15">
            <a:extLst>
              <a:ext uri="{FF2B5EF4-FFF2-40B4-BE49-F238E27FC236}">
                <a16:creationId xmlns:a16="http://schemas.microsoft.com/office/drawing/2014/main" id="{9EE6F26B-FA68-494C-BAA0-49BE7C7158B8}"/>
              </a:ext>
            </a:extLst>
          </p:cNvPr>
          <p:cNvSpPr/>
          <p:nvPr/>
        </p:nvSpPr>
        <p:spPr>
          <a:xfrm>
            <a:off x="7023979" y="2247900"/>
            <a:ext cx="634121" cy="14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ap&#10;&#10;Description automatically generated">
            <a:extLst>
              <a:ext uri="{FF2B5EF4-FFF2-40B4-BE49-F238E27FC236}">
                <a16:creationId xmlns:a16="http://schemas.microsoft.com/office/drawing/2014/main" id="{321D992F-CD7E-4276-ACC0-37645746E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76" y="1192255"/>
            <a:ext cx="6549241" cy="4273200"/>
          </a:xfrm>
          <a:prstGeom prst="rect">
            <a:avLst/>
          </a:prstGeom>
        </p:spPr>
      </p:pic>
      <p:sp>
        <p:nvSpPr>
          <p:cNvPr id="24" name="Rectangle 23">
            <a:extLst>
              <a:ext uri="{FF2B5EF4-FFF2-40B4-BE49-F238E27FC236}">
                <a16:creationId xmlns:a16="http://schemas.microsoft.com/office/drawing/2014/main" id="{892A22D2-F8F4-4ADE-AEFE-0D59E166937A}"/>
              </a:ext>
            </a:extLst>
          </p:cNvPr>
          <p:cNvSpPr/>
          <p:nvPr/>
        </p:nvSpPr>
        <p:spPr>
          <a:xfrm>
            <a:off x="737019" y="5657722"/>
            <a:ext cx="2006836"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B21192-6C42-420B-A700-47BACDA75ACC}"/>
              </a:ext>
            </a:extLst>
          </p:cNvPr>
          <p:cNvSpPr/>
          <p:nvPr/>
        </p:nvSpPr>
        <p:spPr>
          <a:xfrm>
            <a:off x="501400" y="1184853"/>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65E67F-83D7-4F56-81B4-ED24479E087C}"/>
              </a:ext>
            </a:extLst>
          </p:cNvPr>
          <p:cNvSpPr/>
          <p:nvPr/>
        </p:nvSpPr>
        <p:spPr>
          <a:xfrm>
            <a:off x="503036" y="1177896"/>
            <a:ext cx="1704313" cy="369332"/>
          </a:xfrm>
          <a:prstGeom prst="rect">
            <a:avLst/>
          </a:prstGeom>
        </p:spPr>
        <p:txBody>
          <a:bodyPr wrap="none">
            <a:spAutoFit/>
          </a:bodyPr>
          <a:lstStyle/>
          <a:p>
            <a:r>
              <a:rPr lang="en-US" b="1" dirty="0"/>
              <a:t>BC2444-102-C-1</a:t>
            </a:r>
          </a:p>
        </p:txBody>
      </p:sp>
      <p:sp>
        <p:nvSpPr>
          <p:cNvPr id="13" name="Rectangle 12">
            <a:extLst>
              <a:ext uri="{FF2B5EF4-FFF2-40B4-BE49-F238E27FC236}">
                <a16:creationId xmlns:a16="http://schemas.microsoft.com/office/drawing/2014/main" id="{74B03880-CA89-4BBA-BFDF-755AD8B740DE}"/>
              </a:ext>
            </a:extLst>
          </p:cNvPr>
          <p:cNvSpPr/>
          <p:nvPr/>
        </p:nvSpPr>
        <p:spPr>
          <a:xfrm>
            <a:off x="501400" y="5600652"/>
            <a:ext cx="1704313" cy="369332"/>
          </a:xfrm>
          <a:prstGeom prst="rect">
            <a:avLst/>
          </a:prstGeom>
        </p:spPr>
        <p:txBody>
          <a:bodyPr wrap="none">
            <a:spAutoFit/>
          </a:bodyPr>
          <a:lstStyle/>
          <a:p>
            <a:r>
              <a:rPr lang="en-US" b="1" dirty="0"/>
              <a:t>BC2448-103-C-1</a:t>
            </a:r>
          </a:p>
        </p:txBody>
      </p:sp>
      <p:pic>
        <p:nvPicPr>
          <p:cNvPr id="20" name="Picture 19" descr="A picture containing drawing, plate&#10;&#10;Description automatically generated">
            <a:extLst>
              <a:ext uri="{FF2B5EF4-FFF2-40B4-BE49-F238E27FC236}">
                <a16:creationId xmlns:a16="http://schemas.microsoft.com/office/drawing/2014/main" id="{7EA79403-F4B2-4F5C-BE8A-4EF07FD8A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37764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806277"/>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16" name="Rectangle 15">
            <a:extLst>
              <a:ext uri="{FF2B5EF4-FFF2-40B4-BE49-F238E27FC236}">
                <a16:creationId xmlns:a16="http://schemas.microsoft.com/office/drawing/2014/main" id="{9EE6F26B-FA68-494C-BAA0-49BE7C7158B8}"/>
              </a:ext>
            </a:extLst>
          </p:cNvPr>
          <p:cNvSpPr/>
          <p:nvPr/>
        </p:nvSpPr>
        <p:spPr>
          <a:xfrm>
            <a:off x="7023979" y="2247900"/>
            <a:ext cx="634121" cy="14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18F4821F-EEBF-4739-A235-C12D9A6A2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4" y="1242600"/>
            <a:ext cx="7491000" cy="3987786"/>
          </a:xfrm>
          <a:prstGeom prst="rect">
            <a:avLst/>
          </a:prstGeom>
        </p:spPr>
      </p:pic>
      <p:sp>
        <p:nvSpPr>
          <p:cNvPr id="19" name="Rectangle 18">
            <a:extLst>
              <a:ext uri="{FF2B5EF4-FFF2-40B4-BE49-F238E27FC236}">
                <a16:creationId xmlns:a16="http://schemas.microsoft.com/office/drawing/2014/main" id="{ADB21192-6C42-420B-A700-47BACDA75ACC}"/>
              </a:ext>
            </a:extLst>
          </p:cNvPr>
          <p:cNvSpPr/>
          <p:nvPr/>
        </p:nvSpPr>
        <p:spPr>
          <a:xfrm>
            <a:off x="647700" y="1220626"/>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EABDA8-E94C-4511-9542-4F78100C5CAC}"/>
              </a:ext>
            </a:extLst>
          </p:cNvPr>
          <p:cNvSpPr/>
          <p:nvPr/>
        </p:nvSpPr>
        <p:spPr>
          <a:xfrm>
            <a:off x="425636" y="1219865"/>
            <a:ext cx="1704313" cy="369332"/>
          </a:xfrm>
          <a:prstGeom prst="rect">
            <a:avLst/>
          </a:prstGeom>
        </p:spPr>
        <p:txBody>
          <a:bodyPr wrap="none">
            <a:spAutoFit/>
          </a:bodyPr>
          <a:lstStyle/>
          <a:p>
            <a:r>
              <a:rPr lang="en-US" b="1" dirty="0"/>
              <a:t>BC2450-109-C-1</a:t>
            </a:r>
          </a:p>
        </p:txBody>
      </p:sp>
      <p:pic>
        <p:nvPicPr>
          <p:cNvPr id="7" name="Picture 6" descr="A close up of a map&#10;&#10;Description automatically generated">
            <a:extLst>
              <a:ext uri="{FF2B5EF4-FFF2-40B4-BE49-F238E27FC236}">
                <a16:creationId xmlns:a16="http://schemas.microsoft.com/office/drawing/2014/main" id="{4A645170-3085-44C6-B4D5-C4F5B58A6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05" y="5449369"/>
            <a:ext cx="7382057" cy="4079558"/>
          </a:xfrm>
          <a:prstGeom prst="rect">
            <a:avLst/>
          </a:prstGeom>
        </p:spPr>
      </p:pic>
      <p:sp>
        <p:nvSpPr>
          <p:cNvPr id="24" name="Rectangle 23">
            <a:extLst>
              <a:ext uri="{FF2B5EF4-FFF2-40B4-BE49-F238E27FC236}">
                <a16:creationId xmlns:a16="http://schemas.microsoft.com/office/drawing/2014/main" id="{892A22D2-F8F4-4ADE-AEFE-0D59E166937A}"/>
              </a:ext>
            </a:extLst>
          </p:cNvPr>
          <p:cNvSpPr/>
          <p:nvPr/>
        </p:nvSpPr>
        <p:spPr>
          <a:xfrm>
            <a:off x="420874" y="5285356"/>
            <a:ext cx="2006836"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26775F-AD45-4BC0-A19F-4AFB6082FE5F}"/>
              </a:ext>
            </a:extLst>
          </p:cNvPr>
          <p:cNvSpPr/>
          <p:nvPr/>
        </p:nvSpPr>
        <p:spPr>
          <a:xfrm>
            <a:off x="425636" y="5315399"/>
            <a:ext cx="1704313" cy="369332"/>
          </a:xfrm>
          <a:prstGeom prst="rect">
            <a:avLst/>
          </a:prstGeom>
        </p:spPr>
        <p:txBody>
          <a:bodyPr wrap="none">
            <a:spAutoFit/>
          </a:bodyPr>
          <a:lstStyle/>
          <a:p>
            <a:r>
              <a:rPr lang="en-US" b="1" dirty="0"/>
              <a:t>BC2452-101-C-1</a:t>
            </a:r>
          </a:p>
        </p:txBody>
      </p:sp>
      <p:pic>
        <p:nvPicPr>
          <p:cNvPr id="23" name="Picture 22" descr="A picture containing drawing, plate&#10;&#10;Description automatically generated">
            <a:extLst>
              <a:ext uri="{FF2B5EF4-FFF2-40B4-BE49-F238E27FC236}">
                <a16:creationId xmlns:a16="http://schemas.microsoft.com/office/drawing/2014/main" id="{C60EB068-B015-4A07-A20A-013E3986FA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93442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5CB0F32-9B5A-43F6-971C-6915795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1189718"/>
            <a:ext cx="7307580" cy="3840654"/>
          </a:xfrm>
          <a:prstGeom prst="rect">
            <a:avLst/>
          </a:prstGeom>
        </p:spPr>
      </p:pic>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73185"/>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19" name="Rectangle 18">
            <a:extLst>
              <a:ext uri="{FF2B5EF4-FFF2-40B4-BE49-F238E27FC236}">
                <a16:creationId xmlns:a16="http://schemas.microsoft.com/office/drawing/2014/main" id="{ADB21192-6C42-420B-A700-47BACDA75ACC}"/>
              </a:ext>
            </a:extLst>
          </p:cNvPr>
          <p:cNvSpPr/>
          <p:nvPr/>
        </p:nvSpPr>
        <p:spPr>
          <a:xfrm>
            <a:off x="647700" y="1220626"/>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161CA3-5204-4730-87BE-1EBDDCE35A05}"/>
              </a:ext>
            </a:extLst>
          </p:cNvPr>
          <p:cNvSpPr/>
          <p:nvPr/>
        </p:nvSpPr>
        <p:spPr>
          <a:xfrm>
            <a:off x="503036" y="1173205"/>
            <a:ext cx="1704313" cy="369332"/>
          </a:xfrm>
          <a:prstGeom prst="rect">
            <a:avLst/>
          </a:prstGeom>
        </p:spPr>
        <p:txBody>
          <a:bodyPr wrap="none">
            <a:spAutoFit/>
          </a:bodyPr>
          <a:lstStyle/>
          <a:p>
            <a:r>
              <a:rPr lang="en-US" b="1" dirty="0"/>
              <a:t>BC2456-101-C-1</a:t>
            </a:r>
          </a:p>
        </p:txBody>
      </p:sp>
      <p:pic>
        <p:nvPicPr>
          <p:cNvPr id="11" name="Picture 10" descr="A close up of text on a white background&#10;&#10;Description automatically generated">
            <a:extLst>
              <a:ext uri="{FF2B5EF4-FFF2-40B4-BE49-F238E27FC236}">
                <a16:creationId xmlns:a16="http://schemas.microsoft.com/office/drawing/2014/main" id="{C102D4A0-221D-42B2-8C08-5661483ED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1" y="5143500"/>
            <a:ext cx="7679058" cy="4033599"/>
          </a:xfrm>
          <a:prstGeom prst="rect">
            <a:avLst/>
          </a:prstGeom>
        </p:spPr>
      </p:pic>
      <p:sp>
        <p:nvSpPr>
          <p:cNvPr id="24" name="Rectangle 23">
            <a:extLst>
              <a:ext uri="{FF2B5EF4-FFF2-40B4-BE49-F238E27FC236}">
                <a16:creationId xmlns:a16="http://schemas.microsoft.com/office/drawing/2014/main" id="{892A22D2-F8F4-4ADE-AEFE-0D59E166937A}"/>
              </a:ext>
            </a:extLst>
          </p:cNvPr>
          <p:cNvSpPr/>
          <p:nvPr/>
        </p:nvSpPr>
        <p:spPr>
          <a:xfrm>
            <a:off x="503036" y="5307720"/>
            <a:ext cx="2006836"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C41DCA-5763-4870-8FF9-D4AF3429DAA6}"/>
              </a:ext>
            </a:extLst>
          </p:cNvPr>
          <p:cNvSpPr/>
          <p:nvPr/>
        </p:nvSpPr>
        <p:spPr>
          <a:xfrm>
            <a:off x="503035" y="5232073"/>
            <a:ext cx="1704313" cy="369332"/>
          </a:xfrm>
          <a:prstGeom prst="rect">
            <a:avLst/>
          </a:prstGeom>
        </p:spPr>
        <p:txBody>
          <a:bodyPr wrap="none">
            <a:spAutoFit/>
          </a:bodyPr>
          <a:lstStyle/>
          <a:p>
            <a:r>
              <a:rPr lang="en-US" b="1" dirty="0"/>
              <a:t>BC2466-100-C-1</a:t>
            </a:r>
          </a:p>
        </p:txBody>
      </p:sp>
      <p:pic>
        <p:nvPicPr>
          <p:cNvPr id="20" name="Picture 19" descr="A picture containing drawing, plate&#10;&#10;Description automatically generated">
            <a:extLst>
              <a:ext uri="{FF2B5EF4-FFF2-40B4-BE49-F238E27FC236}">
                <a16:creationId xmlns:a16="http://schemas.microsoft.com/office/drawing/2014/main" id="{0CE29812-506C-4A19-A66E-03B59FE65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150553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6615598" y="1953470"/>
            <a:ext cx="843371" cy="717641"/>
          </a:xfrm>
          <a:custGeom>
            <a:avLst/>
            <a:gdLst/>
            <a:ahLst/>
            <a:cxnLst/>
            <a:rect l="l" t="t" r="r" b="b"/>
            <a:pathLst>
              <a:path w="655954" h="558165">
                <a:moveTo>
                  <a:pt x="655370" y="0"/>
                </a:moveTo>
                <a:lnTo>
                  <a:pt x="0" y="0"/>
                </a:lnTo>
                <a:lnTo>
                  <a:pt x="327698" y="557695"/>
                </a:lnTo>
                <a:lnTo>
                  <a:pt x="655370" y="0"/>
                </a:lnTo>
                <a:close/>
              </a:path>
            </a:pathLst>
          </a:custGeom>
          <a:solidFill>
            <a:schemeClr val="bg1">
              <a:lumMod val="85000"/>
            </a:schemeClr>
          </a:solidFill>
        </p:spPr>
        <p:txBody>
          <a:bodyPr wrap="square" lIns="0" tIns="0" rIns="0" bIns="0" rtlCol="0"/>
          <a:lstStyle/>
          <a:p>
            <a:endParaRPr sz="2314"/>
          </a:p>
        </p:txBody>
      </p:sp>
      <p:sp>
        <p:nvSpPr>
          <p:cNvPr id="49" name="object 44">
            <a:extLst>
              <a:ext uri="{FF2B5EF4-FFF2-40B4-BE49-F238E27FC236}">
                <a16:creationId xmlns:a16="http://schemas.microsoft.com/office/drawing/2014/main" id="{C2C7B279-5C48-46AA-BD43-237BC66C0315}"/>
              </a:ext>
            </a:extLst>
          </p:cNvPr>
          <p:cNvSpPr/>
          <p:nvPr/>
        </p:nvSpPr>
        <p:spPr>
          <a:xfrm>
            <a:off x="7222161" y="2960446"/>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sp>
        <p:nvSpPr>
          <p:cNvPr id="50" name="object 44">
            <a:extLst>
              <a:ext uri="{FF2B5EF4-FFF2-40B4-BE49-F238E27FC236}">
                <a16:creationId xmlns:a16="http://schemas.microsoft.com/office/drawing/2014/main" id="{2D9B7049-1328-4B23-83A4-95822DDFEB01}"/>
              </a:ext>
            </a:extLst>
          </p:cNvPr>
          <p:cNvSpPr/>
          <p:nvPr/>
        </p:nvSpPr>
        <p:spPr>
          <a:xfrm>
            <a:off x="6697658" y="442264"/>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grpSp>
        <p:nvGrpSpPr>
          <p:cNvPr id="58" name="Group 57">
            <a:extLst>
              <a:ext uri="{FF2B5EF4-FFF2-40B4-BE49-F238E27FC236}">
                <a16:creationId xmlns:a16="http://schemas.microsoft.com/office/drawing/2014/main" id="{DC5C601D-8244-4CA1-B080-83ECB610C886}"/>
              </a:ext>
            </a:extLst>
          </p:cNvPr>
          <p:cNvGrpSpPr/>
          <p:nvPr/>
        </p:nvGrpSpPr>
        <p:grpSpPr>
          <a:xfrm rot="10800000" flipV="1">
            <a:off x="1243311" y="878717"/>
            <a:ext cx="3748280" cy="45719"/>
            <a:chOff x="-5219458" y="1075236"/>
            <a:chExt cx="2743200" cy="95860"/>
          </a:xfrm>
        </p:grpSpPr>
        <p:sp>
          <p:nvSpPr>
            <p:cNvPr id="54" name="Rectangle 53">
              <a:extLst>
                <a:ext uri="{FF2B5EF4-FFF2-40B4-BE49-F238E27FC236}">
                  <a16:creationId xmlns:a16="http://schemas.microsoft.com/office/drawing/2014/main" id="{23E982EE-EE1A-48DA-B35A-206EAB9023A8}"/>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CCE9B03C-7356-4218-B857-2FA0A43BB2D0}"/>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7" name="object 7"/>
          <p:cNvSpPr/>
          <p:nvPr/>
        </p:nvSpPr>
        <p:spPr>
          <a:xfrm>
            <a:off x="6800476" y="1478725"/>
            <a:ext cx="843371" cy="717641"/>
          </a:xfrm>
          <a:custGeom>
            <a:avLst/>
            <a:gdLst/>
            <a:ahLst/>
            <a:cxnLst/>
            <a:rect l="l" t="t" r="r" b="b"/>
            <a:pathLst>
              <a:path w="655954" h="558165">
                <a:moveTo>
                  <a:pt x="327698" y="0"/>
                </a:moveTo>
                <a:lnTo>
                  <a:pt x="0" y="557707"/>
                </a:lnTo>
                <a:lnTo>
                  <a:pt x="655370" y="557707"/>
                </a:lnTo>
                <a:lnTo>
                  <a:pt x="327698" y="0"/>
                </a:lnTo>
                <a:close/>
              </a:path>
            </a:pathLst>
          </a:custGeom>
          <a:solidFill>
            <a:srgbClr val="231F20"/>
          </a:solidFill>
        </p:spPr>
        <p:txBody>
          <a:bodyPr wrap="square" lIns="0" tIns="0" rIns="0" bIns="0" rtlCol="0"/>
          <a:lstStyle/>
          <a:p>
            <a:endParaRPr sz="2314"/>
          </a:p>
        </p:txBody>
      </p:sp>
      <p:sp>
        <p:nvSpPr>
          <p:cNvPr id="55" name="TextBox 54">
            <a:extLst>
              <a:ext uri="{FF2B5EF4-FFF2-40B4-BE49-F238E27FC236}">
                <a16:creationId xmlns:a16="http://schemas.microsoft.com/office/drawing/2014/main" id="{8DFB3574-FACA-48BA-9ED6-6F65A021133C}"/>
              </a:ext>
            </a:extLst>
          </p:cNvPr>
          <p:cNvSpPr txBox="1"/>
          <p:nvPr/>
        </p:nvSpPr>
        <p:spPr>
          <a:xfrm>
            <a:off x="1127716" y="438858"/>
            <a:ext cx="4335886"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Plans</a:t>
            </a:r>
          </a:p>
        </p:txBody>
      </p:sp>
      <p:grpSp>
        <p:nvGrpSpPr>
          <p:cNvPr id="29" name="Group 28">
            <a:extLst>
              <a:ext uri="{FF2B5EF4-FFF2-40B4-BE49-F238E27FC236}">
                <a16:creationId xmlns:a16="http://schemas.microsoft.com/office/drawing/2014/main" id="{32EB18DF-853C-4C4B-B18E-F0B5855154A0}"/>
              </a:ext>
            </a:extLst>
          </p:cNvPr>
          <p:cNvGrpSpPr/>
          <p:nvPr/>
        </p:nvGrpSpPr>
        <p:grpSpPr>
          <a:xfrm>
            <a:off x="5931599" y="0"/>
            <a:ext cx="2084092" cy="4076700"/>
            <a:chOff x="8370016" y="0"/>
            <a:chExt cx="2244352" cy="4314839"/>
          </a:xfrm>
        </p:grpSpPr>
        <p:grpSp>
          <p:nvGrpSpPr>
            <p:cNvPr id="27" name="Group 26">
              <a:extLst>
                <a:ext uri="{FF2B5EF4-FFF2-40B4-BE49-F238E27FC236}">
                  <a16:creationId xmlns:a16="http://schemas.microsoft.com/office/drawing/2014/main" id="{94496872-58AB-4122-B592-A773C4689EA4}"/>
                </a:ext>
              </a:extLst>
            </p:cNvPr>
            <p:cNvGrpSpPr/>
            <p:nvPr/>
          </p:nvGrpSpPr>
          <p:grpSpPr>
            <a:xfrm>
              <a:off x="8370016" y="717057"/>
              <a:ext cx="2244352" cy="2833288"/>
              <a:chOff x="8370016" y="717057"/>
              <a:chExt cx="2244352" cy="2833288"/>
            </a:xfrm>
          </p:grpSpPr>
          <p:sp>
            <p:nvSpPr>
              <p:cNvPr id="3" name="object 3"/>
              <p:cNvSpPr/>
              <p:nvPr/>
            </p:nvSpPr>
            <p:spPr>
              <a:xfrm>
                <a:off x="10376809" y="1889388"/>
                <a:ext cx="236764" cy="410664"/>
              </a:xfrm>
              <a:custGeom>
                <a:avLst/>
                <a:gdLst/>
                <a:ahLst/>
                <a:cxnLst/>
                <a:rect l="l" t="t" r="r" b="b"/>
                <a:pathLst>
                  <a:path w="184150" h="319405">
                    <a:moveTo>
                      <a:pt x="184150" y="0"/>
                    </a:moveTo>
                    <a:lnTo>
                      <a:pt x="0" y="318973"/>
                    </a:lnTo>
                    <a:lnTo>
                      <a:pt x="184150" y="318973"/>
                    </a:lnTo>
                    <a:lnTo>
                      <a:pt x="184150" y="0"/>
                    </a:lnTo>
                    <a:close/>
                  </a:path>
                </a:pathLst>
              </a:custGeom>
              <a:solidFill>
                <a:srgbClr val="231F20"/>
              </a:solidFill>
            </p:spPr>
            <p:txBody>
              <a:bodyPr wrap="square" lIns="0" tIns="0" rIns="0" bIns="0" rtlCol="0"/>
              <a:lstStyle/>
              <a:p>
                <a:endParaRPr sz="2314"/>
              </a:p>
            </p:txBody>
          </p:sp>
          <p:sp>
            <p:nvSpPr>
              <p:cNvPr id="4" name="object 4"/>
              <p:cNvSpPr/>
              <p:nvPr/>
            </p:nvSpPr>
            <p:spPr>
              <a:xfrm>
                <a:off x="9633837" y="1798986"/>
                <a:ext cx="980531" cy="1145449"/>
              </a:xfrm>
              <a:custGeom>
                <a:avLst/>
                <a:gdLst/>
                <a:ahLst/>
                <a:cxnLst/>
                <a:rect l="l" t="t" r="r" b="b"/>
                <a:pathLst>
                  <a:path w="762634" h="890905">
                    <a:moveTo>
                      <a:pt x="483438" y="0"/>
                    </a:moveTo>
                    <a:lnTo>
                      <a:pt x="0" y="890892"/>
                    </a:lnTo>
                    <a:lnTo>
                      <a:pt x="762012" y="890892"/>
                    </a:lnTo>
                    <a:lnTo>
                      <a:pt x="762012" y="513334"/>
                    </a:lnTo>
                    <a:lnTo>
                      <a:pt x="483438" y="0"/>
                    </a:lnTo>
                    <a:close/>
                  </a:path>
                </a:pathLst>
              </a:custGeom>
              <a:solidFill>
                <a:srgbClr val="EBE8DE"/>
              </a:solidFill>
            </p:spPr>
            <p:txBody>
              <a:bodyPr wrap="square" lIns="0" tIns="0" rIns="0" bIns="0" rtlCol="0"/>
              <a:lstStyle/>
              <a:p>
                <a:endParaRPr sz="2314"/>
              </a:p>
            </p:txBody>
          </p:sp>
          <p:sp>
            <p:nvSpPr>
              <p:cNvPr id="5" name="object 5"/>
              <p:cNvSpPr/>
              <p:nvPr/>
            </p:nvSpPr>
            <p:spPr>
              <a:xfrm>
                <a:off x="8370016" y="717057"/>
                <a:ext cx="843371" cy="717641"/>
              </a:xfrm>
              <a:custGeom>
                <a:avLst/>
                <a:gdLst/>
                <a:ahLst/>
                <a:cxnLst/>
                <a:rect l="l" t="t" r="r" b="b"/>
                <a:pathLst>
                  <a:path w="655954" h="558165">
                    <a:moveTo>
                      <a:pt x="327672" y="0"/>
                    </a:moveTo>
                    <a:lnTo>
                      <a:pt x="0" y="557695"/>
                    </a:lnTo>
                    <a:lnTo>
                      <a:pt x="655370" y="557695"/>
                    </a:lnTo>
                    <a:lnTo>
                      <a:pt x="327672" y="0"/>
                    </a:lnTo>
                    <a:close/>
                  </a:path>
                </a:pathLst>
              </a:custGeom>
              <a:solidFill>
                <a:srgbClr val="C9C9CA"/>
              </a:solidFill>
            </p:spPr>
            <p:txBody>
              <a:bodyPr wrap="square" lIns="0" tIns="0" rIns="0" bIns="0" rtlCol="0"/>
              <a:lstStyle/>
              <a:p>
                <a:endParaRPr sz="2314"/>
              </a:p>
            </p:txBody>
          </p:sp>
          <p:sp>
            <p:nvSpPr>
              <p:cNvPr id="9" name="object 9"/>
              <p:cNvSpPr/>
              <p:nvPr/>
            </p:nvSpPr>
            <p:spPr>
              <a:xfrm>
                <a:off x="9072013" y="1171096"/>
                <a:ext cx="843371" cy="717641"/>
              </a:xfrm>
              <a:custGeom>
                <a:avLst/>
                <a:gdLst/>
                <a:ahLst/>
                <a:cxnLst/>
                <a:rect l="l" t="t" r="r" b="b"/>
                <a:pathLst>
                  <a:path w="655954" h="558165">
                    <a:moveTo>
                      <a:pt x="655408" y="0"/>
                    </a:moveTo>
                    <a:lnTo>
                      <a:pt x="0" y="0"/>
                    </a:lnTo>
                    <a:lnTo>
                      <a:pt x="327698" y="557695"/>
                    </a:lnTo>
                    <a:lnTo>
                      <a:pt x="655408" y="0"/>
                    </a:lnTo>
                    <a:close/>
                  </a:path>
                </a:pathLst>
              </a:custGeom>
              <a:solidFill>
                <a:srgbClr val="9E8E3E"/>
              </a:solidFill>
            </p:spPr>
            <p:txBody>
              <a:bodyPr wrap="square" lIns="0" tIns="0" rIns="0" bIns="0" rtlCol="0"/>
              <a:lstStyle/>
              <a:p>
                <a:endParaRPr sz="2314"/>
              </a:p>
            </p:txBody>
          </p:sp>
          <p:sp>
            <p:nvSpPr>
              <p:cNvPr id="11" name="object 11"/>
              <p:cNvSpPr/>
              <p:nvPr/>
            </p:nvSpPr>
            <p:spPr>
              <a:xfrm>
                <a:off x="10252865" y="2924962"/>
                <a:ext cx="360861" cy="625383"/>
              </a:xfrm>
              <a:custGeom>
                <a:avLst/>
                <a:gdLst/>
                <a:ahLst/>
                <a:cxnLst/>
                <a:rect l="l" t="t" r="r" b="b"/>
                <a:pathLst>
                  <a:path w="280670" h="486410">
                    <a:moveTo>
                      <a:pt x="280555" y="0"/>
                    </a:moveTo>
                    <a:lnTo>
                      <a:pt x="0" y="0"/>
                    </a:lnTo>
                    <a:lnTo>
                      <a:pt x="280555" y="486016"/>
                    </a:lnTo>
                    <a:lnTo>
                      <a:pt x="280555" y="0"/>
                    </a:lnTo>
                    <a:close/>
                  </a:path>
                </a:pathLst>
              </a:custGeom>
              <a:solidFill>
                <a:srgbClr val="231F20"/>
              </a:solidFill>
            </p:spPr>
            <p:txBody>
              <a:bodyPr wrap="square" lIns="0" tIns="0" rIns="0" bIns="0" rtlCol="0"/>
              <a:lstStyle/>
              <a:p>
                <a:endParaRPr sz="2314"/>
              </a:p>
            </p:txBody>
          </p:sp>
        </p:grpSp>
        <p:grpSp>
          <p:nvGrpSpPr>
            <p:cNvPr id="28" name="Group 27">
              <a:extLst>
                <a:ext uri="{FF2B5EF4-FFF2-40B4-BE49-F238E27FC236}">
                  <a16:creationId xmlns:a16="http://schemas.microsoft.com/office/drawing/2014/main" id="{2F7BD37D-978F-4EDE-8767-BF4569A4CC49}"/>
                </a:ext>
              </a:extLst>
            </p:cNvPr>
            <p:cNvGrpSpPr/>
            <p:nvPr/>
          </p:nvGrpSpPr>
          <p:grpSpPr>
            <a:xfrm>
              <a:off x="8791324" y="0"/>
              <a:ext cx="1822887" cy="4314839"/>
              <a:chOff x="8791324" y="0"/>
              <a:chExt cx="1822887" cy="4314839"/>
            </a:xfrm>
          </p:grpSpPr>
          <p:sp>
            <p:nvSpPr>
              <p:cNvPr id="2" name="object 2"/>
              <p:cNvSpPr/>
              <p:nvPr/>
            </p:nvSpPr>
            <p:spPr>
              <a:xfrm>
                <a:off x="9225466" y="0"/>
                <a:ext cx="1388745" cy="2150472"/>
              </a:xfrm>
              <a:custGeom>
                <a:avLst/>
                <a:gdLst/>
                <a:ahLst/>
                <a:cxnLst/>
                <a:rect l="l" t="t" r="r" b="b"/>
                <a:pathLst>
                  <a:path w="1080134" h="1672589">
                    <a:moveTo>
                      <a:pt x="1079639" y="0"/>
                    </a:moveTo>
                    <a:lnTo>
                      <a:pt x="0" y="0"/>
                    </a:lnTo>
                    <a:lnTo>
                      <a:pt x="965263" y="1672107"/>
                    </a:lnTo>
                    <a:lnTo>
                      <a:pt x="1079639" y="1474000"/>
                    </a:lnTo>
                    <a:lnTo>
                      <a:pt x="1079639" y="0"/>
                    </a:lnTo>
                    <a:close/>
                  </a:path>
                </a:pathLst>
              </a:custGeom>
              <a:solidFill>
                <a:srgbClr val="9E8E3E"/>
              </a:solidFill>
            </p:spPr>
            <p:txBody>
              <a:bodyPr wrap="square" lIns="0" tIns="0" rIns="0" bIns="0" rtlCol="0"/>
              <a:lstStyle/>
              <a:p>
                <a:endParaRPr sz="2314"/>
              </a:p>
            </p:txBody>
          </p:sp>
          <p:sp>
            <p:nvSpPr>
              <p:cNvPr id="8" name="object 8"/>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0" name="object 10"/>
              <p:cNvSpPr/>
              <p:nvPr/>
            </p:nvSpPr>
            <p:spPr>
              <a:xfrm>
                <a:off x="8791324" y="13"/>
                <a:ext cx="843371" cy="717641"/>
              </a:xfrm>
              <a:custGeom>
                <a:avLst/>
                <a:gdLst/>
                <a:ahLst/>
                <a:cxnLst/>
                <a:rect l="l" t="t" r="r" b="b"/>
                <a:pathLst>
                  <a:path w="655954" h="558165">
                    <a:moveTo>
                      <a:pt x="327698" y="0"/>
                    </a:moveTo>
                    <a:lnTo>
                      <a:pt x="0" y="557707"/>
                    </a:lnTo>
                    <a:lnTo>
                      <a:pt x="655396" y="557707"/>
                    </a:lnTo>
                    <a:lnTo>
                      <a:pt x="327698" y="0"/>
                    </a:lnTo>
                    <a:close/>
                  </a:path>
                </a:pathLst>
              </a:custGeom>
              <a:solidFill>
                <a:srgbClr val="EBE8DE"/>
              </a:solidFill>
            </p:spPr>
            <p:txBody>
              <a:bodyPr wrap="square" lIns="0" tIns="0" rIns="0" bIns="0" rtlCol="0"/>
              <a:lstStyle/>
              <a:p>
                <a:endParaRPr sz="2314"/>
              </a:p>
            </p:txBody>
          </p:sp>
          <p:sp>
            <p:nvSpPr>
              <p:cNvPr id="12" name="object 12"/>
              <p:cNvSpPr/>
              <p:nvPr/>
            </p:nvSpPr>
            <p:spPr>
              <a:xfrm>
                <a:off x="9905516" y="3314714"/>
                <a:ext cx="708660" cy="1000125"/>
              </a:xfrm>
              <a:custGeom>
                <a:avLst/>
                <a:gdLst/>
                <a:ahLst/>
                <a:cxnLst/>
                <a:rect l="l" t="t" r="r" b="b"/>
                <a:pathLst>
                  <a:path w="551179" h="777875">
                    <a:moveTo>
                      <a:pt x="449135" y="0"/>
                    </a:moveTo>
                    <a:lnTo>
                      <a:pt x="0" y="777875"/>
                    </a:lnTo>
                    <a:lnTo>
                      <a:pt x="550710" y="777875"/>
                    </a:lnTo>
                    <a:lnTo>
                      <a:pt x="550710" y="175945"/>
                    </a:lnTo>
                    <a:lnTo>
                      <a:pt x="449135" y="0"/>
                    </a:lnTo>
                    <a:close/>
                  </a:path>
                </a:pathLst>
              </a:custGeom>
              <a:solidFill>
                <a:srgbClr val="9E8E3E"/>
              </a:solidFill>
            </p:spPr>
            <p:txBody>
              <a:bodyPr wrap="square" lIns="0" tIns="0" rIns="0" bIns="0" rtlCol="0"/>
              <a:lstStyle/>
              <a:p>
                <a:endParaRPr sz="2314"/>
              </a:p>
            </p:txBody>
          </p:sp>
        </p:grpSp>
      </p:grpSp>
      <p:sp>
        <p:nvSpPr>
          <p:cNvPr id="51" name="object 44">
            <a:extLst>
              <a:ext uri="{FF2B5EF4-FFF2-40B4-BE49-F238E27FC236}">
                <a16:creationId xmlns:a16="http://schemas.microsoft.com/office/drawing/2014/main" id="{7B2B6EF1-99B5-4BCF-82A2-3DD4769CF7EA}"/>
              </a:ext>
            </a:extLst>
          </p:cNvPr>
          <p:cNvSpPr/>
          <p:nvPr/>
        </p:nvSpPr>
        <p:spPr>
          <a:xfrm>
            <a:off x="7358516" y="575274"/>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pic>
        <p:nvPicPr>
          <p:cNvPr id="16" name="Picture 15" descr="A close up of a map&#10;&#10;Description automatically generated">
            <a:extLst>
              <a:ext uri="{FF2B5EF4-FFF2-40B4-BE49-F238E27FC236}">
                <a16:creationId xmlns:a16="http://schemas.microsoft.com/office/drawing/2014/main" id="{0AAEEF84-E8CE-43A7-832B-D5BE5A780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4" y="1096463"/>
            <a:ext cx="6153150" cy="3581400"/>
          </a:xfrm>
          <a:prstGeom prst="rect">
            <a:avLst/>
          </a:prstGeom>
        </p:spPr>
      </p:pic>
      <p:sp>
        <p:nvSpPr>
          <p:cNvPr id="37" name="TextBox 36">
            <a:extLst>
              <a:ext uri="{FF2B5EF4-FFF2-40B4-BE49-F238E27FC236}">
                <a16:creationId xmlns:a16="http://schemas.microsoft.com/office/drawing/2014/main" id="{346A9F60-68F5-4559-8E30-97E2202B36A4}"/>
              </a:ext>
            </a:extLst>
          </p:cNvPr>
          <p:cNvSpPr txBox="1"/>
          <p:nvPr/>
        </p:nvSpPr>
        <p:spPr>
          <a:xfrm>
            <a:off x="4991591" y="3531301"/>
            <a:ext cx="2286000" cy="830997"/>
          </a:xfrm>
          <a:prstGeom prst="rect">
            <a:avLst/>
          </a:prstGeom>
          <a:noFill/>
        </p:spPr>
        <p:txBody>
          <a:bodyPr wrap="square" rtlCol="0">
            <a:spAutoFit/>
          </a:bodyPr>
          <a:lstStyle/>
          <a:p>
            <a:pPr algn="ctr"/>
            <a:r>
              <a:rPr lang="en-US" sz="2400" b="1" dirty="0">
                <a:solidFill>
                  <a:srgbClr val="9E8E3E"/>
                </a:solidFill>
                <a:latin typeface="Open Sans" panose="020B0606030504020204" pitchFamily="34" charset="0"/>
                <a:ea typeface="Open Sans" panose="020B0606030504020204" pitchFamily="34" charset="0"/>
                <a:cs typeface="Open Sans" panose="020B0606030504020204" pitchFamily="34" charset="0"/>
              </a:rPr>
              <a:t>Show Home Aspen</a:t>
            </a:r>
          </a:p>
        </p:txBody>
      </p:sp>
      <p:pic>
        <p:nvPicPr>
          <p:cNvPr id="20" name="Picture 19" descr="A picture containing cage, stove&#10;&#10;Description automatically generated">
            <a:extLst>
              <a:ext uri="{FF2B5EF4-FFF2-40B4-BE49-F238E27FC236}">
                <a16:creationId xmlns:a16="http://schemas.microsoft.com/office/drawing/2014/main" id="{4847AE10-4859-40E7-B59D-6E0FF8E8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723" y="4698582"/>
            <a:ext cx="3605020" cy="2654815"/>
          </a:xfrm>
          <a:prstGeom prst="rect">
            <a:avLst/>
          </a:prstGeom>
        </p:spPr>
      </p:pic>
      <p:pic>
        <p:nvPicPr>
          <p:cNvPr id="25" name="Picture 24" descr="A bedroom with a large bed in a hotel room&#10;&#10;Description automatically generated">
            <a:extLst>
              <a:ext uri="{FF2B5EF4-FFF2-40B4-BE49-F238E27FC236}">
                <a16:creationId xmlns:a16="http://schemas.microsoft.com/office/drawing/2014/main" id="{B8B76C4F-CFE3-4903-B711-FCE75BE7B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113" y="7477773"/>
            <a:ext cx="3349459" cy="2512094"/>
          </a:xfrm>
          <a:prstGeom prst="rect">
            <a:avLst/>
          </a:prstGeom>
          <a:ln>
            <a:noFill/>
          </a:ln>
          <a:effectLst>
            <a:outerShdw blurRad="190500" algn="tl" rotWithShape="0">
              <a:srgbClr val="000000">
                <a:alpha val="70000"/>
              </a:srgbClr>
            </a:outerShdw>
          </a:effectLst>
        </p:spPr>
      </p:pic>
      <p:pic>
        <p:nvPicPr>
          <p:cNvPr id="31" name="Picture 30" descr="A living room filled with furniture and a large window&#10;&#10;Description automatically generated">
            <a:extLst>
              <a:ext uri="{FF2B5EF4-FFF2-40B4-BE49-F238E27FC236}">
                <a16:creationId xmlns:a16="http://schemas.microsoft.com/office/drawing/2014/main" id="{B4FB2EE4-378C-4D4F-AEBB-F068CD497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28" y="5093984"/>
            <a:ext cx="3567639" cy="2146529"/>
          </a:xfrm>
          <a:prstGeom prst="rect">
            <a:avLst/>
          </a:prstGeom>
          <a:ln>
            <a:noFill/>
          </a:ln>
          <a:effectLst>
            <a:outerShdw blurRad="190500" algn="tl" rotWithShape="0">
              <a:srgbClr val="000000">
                <a:alpha val="70000"/>
              </a:srgbClr>
            </a:outerShdw>
          </a:effectLst>
        </p:spPr>
      </p:pic>
      <p:pic>
        <p:nvPicPr>
          <p:cNvPr id="33" name="Picture 32" descr="A living room filled with furniture and a large window&#10;&#10;Description automatically generated">
            <a:extLst>
              <a:ext uri="{FF2B5EF4-FFF2-40B4-BE49-F238E27FC236}">
                <a16:creationId xmlns:a16="http://schemas.microsoft.com/office/drawing/2014/main" id="{A4975291-D1C5-4AD6-B643-28DF5AF1A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428" y="7524279"/>
            <a:ext cx="3567639" cy="2465588"/>
          </a:xfrm>
          <a:prstGeom prst="rect">
            <a:avLst/>
          </a:prstGeom>
          <a:ln>
            <a:noFill/>
          </a:ln>
          <a:effectLst>
            <a:outerShdw blurRad="190500" algn="tl" rotWithShape="0">
              <a:srgbClr val="000000">
                <a:alpha val="70000"/>
              </a:srgbClr>
            </a:outerShdw>
          </a:effectLst>
        </p:spPr>
      </p:pic>
      <p:pic>
        <p:nvPicPr>
          <p:cNvPr id="32" name="Picture 31" descr="A picture containing drawing, plate&#10;&#10;Description automatically generated">
            <a:extLst>
              <a:ext uri="{FF2B5EF4-FFF2-40B4-BE49-F238E27FC236}">
                <a16:creationId xmlns:a16="http://schemas.microsoft.com/office/drawing/2014/main" id="{0576E8D7-B44F-4EAB-B51D-959724C81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9437" y="9791418"/>
            <a:ext cx="419981" cy="425103"/>
          </a:xfrm>
          <a:prstGeom prst="rect">
            <a:avLst/>
          </a:prstGeom>
        </p:spPr>
      </p:pic>
      <p:sp>
        <p:nvSpPr>
          <p:cNvPr id="13" name="object 13"/>
          <p:cNvSpPr/>
          <p:nvPr/>
        </p:nvSpPr>
        <p:spPr>
          <a:xfrm>
            <a:off x="5181202" y="10869"/>
            <a:ext cx="2833824" cy="3287758"/>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FFFFFF"/>
          </a:solidFill>
        </p:spPr>
        <p:txBody>
          <a:bodyPr wrap="square" lIns="0" tIns="0" rIns="0" bIns="0" rtlCol="0"/>
          <a:lstStyle/>
          <a:p>
            <a:endParaRPr sz="2314"/>
          </a:p>
        </p:txBody>
      </p:sp>
    </p:spTree>
    <p:extLst>
      <p:ext uri="{BB962C8B-B14F-4D97-AF65-F5344CB8AC3E}">
        <p14:creationId xmlns:p14="http://schemas.microsoft.com/office/powerpoint/2010/main" val="260173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C76C36A2-A4C3-43C9-B360-338B36537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54" y="4969336"/>
            <a:ext cx="6914050" cy="4776373"/>
          </a:xfrm>
          <a:prstGeom prst="rect">
            <a:avLst/>
          </a:prstGeom>
        </p:spPr>
      </p:pic>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45709"/>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24" name="Rectangle 23">
            <a:extLst>
              <a:ext uri="{FF2B5EF4-FFF2-40B4-BE49-F238E27FC236}">
                <a16:creationId xmlns:a16="http://schemas.microsoft.com/office/drawing/2014/main" id="{892A22D2-F8F4-4ADE-AEFE-0D59E166937A}"/>
              </a:ext>
            </a:extLst>
          </p:cNvPr>
          <p:cNvSpPr/>
          <p:nvPr/>
        </p:nvSpPr>
        <p:spPr>
          <a:xfrm>
            <a:off x="387866" y="5244438"/>
            <a:ext cx="2241033" cy="56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E381DFD3-3B22-4A2B-BDF5-A08FC1016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 y="1383136"/>
            <a:ext cx="7552582" cy="3779864"/>
          </a:xfrm>
          <a:prstGeom prst="rect">
            <a:avLst/>
          </a:prstGeom>
        </p:spPr>
      </p:pic>
      <p:sp>
        <p:nvSpPr>
          <p:cNvPr id="19" name="Rectangle 18">
            <a:extLst>
              <a:ext uri="{FF2B5EF4-FFF2-40B4-BE49-F238E27FC236}">
                <a16:creationId xmlns:a16="http://schemas.microsoft.com/office/drawing/2014/main" id="{ADB21192-6C42-420B-A700-47BACDA75ACC}"/>
              </a:ext>
            </a:extLst>
          </p:cNvPr>
          <p:cNvSpPr/>
          <p:nvPr/>
        </p:nvSpPr>
        <p:spPr>
          <a:xfrm>
            <a:off x="387867" y="1359092"/>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6250F1-B6D6-4A76-98EF-18D27B57FFBD}"/>
              </a:ext>
            </a:extLst>
          </p:cNvPr>
          <p:cNvSpPr/>
          <p:nvPr/>
        </p:nvSpPr>
        <p:spPr>
          <a:xfrm>
            <a:off x="387867" y="1331815"/>
            <a:ext cx="1704313" cy="369332"/>
          </a:xfrm>
          <a:prstGeom prst="rect">
            <a:avLst/>
          </a:prstGeom>
        </p:spPr>
        <p:txBody>
          <a:bodyPr wrap="none">
            <a:spAutoFit/>
          </a:bodyPr>
          <a:lstStyle/>
          <a:p>
            <a:r>
              <a:rPr lang="en-US" b="1" dirty="0"/>
              <a:t>BC2744-102-C-1</a:t>
            </a:r>
          </a:p>
        </p:txBody>
      </p:sp>
      <p:sp>
        <p:nvSpPr>
          <p:cNvPr id="16" name="Rectangle 15">
            <a:extLst>
              <a:ext uri="{FF2B5EF4-FFF2-40B4-BE49-F238E27FC236}">
                <a16:creationId xmlns:a16="http://schemas.microsoft.com/office/drawing/2014/main" id="{BA901537-DF29-4100-A216-87A2ADC0E50C}"/>
              </a:ext>
            </a:extLst>
          </p:cNvPr>
          <p:cNvSpPr/>
          <p:nvPr/>
        </p:nvSpPr>
        <p:spPr>
          <a:xfrm>
            <a:off x="503036" y="5380286"/>
            <a:ext cx="1704313" cy="369332"/>
          </a:xfrm>
          <a:prstGeom prst="rect">
            <a:avLst/>
          </a:prstGeom>
        </p:spPr>
        <p:txBody>
          <a:bodyPr wrap="none">
            <a:spAutoFit/>
          </a:bodyPr>
          <a:lstStyle/>
          <a:p>
            <a:r>
              <a:rPr lang="en-US" b="1" dirty="0"/>
              <a:t>BC2748-102-C-1</a:t>
            </a:r>
          </a:p>
        </p:txBody>
      </p:sp>
      <p:pic>
        <p:nvPicPr>
          <p:cNvPr id="20" name="Picture 19" descr="A picture containing drawing, plate&#10;&#10;Description automatically generated">
            <a:extLst>
              <a:ext uri="{FF2B5EF4-FFF2-40B4-BE49-F238E27FC236}">
                <a16:creationId xmlns:a16="http://schemas.microsoft.com/office/drawing/2014/main" id="{2268C0E3-C56B-4C20-BA5B-797012658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
        <p:nvSpPr>
          <p:cNvPr id="2" name="TextBox 1">
            <a:extLst>
              <a:ext uri="{FF2B5EF4-FFF2-40B4-BE49-F238E27FC236}">
                <a16:creationId xmlns:a16="http://schemas.microsoft.com/office/drawing/2014/main" id="{64D500E9-743A-40E2-ABA7-F05FC8B34FF6}"/>
              </a:ext>
            </a:extLst>
          </p:cNvPr>
          <p:cNvSpPr txBox="1"/>
          <p:nvPr/>
        </p:nvSpPr>
        <p:spPr>
          <a:xfrm>
            <a:off x="7397561" y="3574827"/>
            <a:ext cx="304800" cy="1066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3097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object 6">
            <a:extLst>
              <a:ext uri="{FF2B5EF4-FFF2-40B4-BE49-F238E27FC236}">
                <a16:creationId xmlns:a16="http://schemas.microsoft.com/office/drawing/2014/main" id="{32466F28-F73D-4B47-BF23-B9A760EC010C}"/>
              </a:ext>
            </a:extLst>
          </p:cNvPr>
          <p:cNvSpPr/>
          <p:nvPr/>
        </p:nvSpPr>
        <p:spPr>
          <a:xfrm>
            <a:off x="1395889" y="7734300"/>
            <a:ext cx="13196411" cy="2552700"/>
          </a:xfrm>
          <a:custGeom>
            <a:avLst/>
            <a:gdLst/>
            <a:ahLst/>
            <a:cxnLst/>
            <a:rect l="l" t="t" r="r" b="b"/>
            <a:pathLst>
              <a:path w="1134110" h="982344">
                <a:moveTo>
                  <a:pt x="566801" y="0"/>
                </a:moveTo>
                <a:lnTo>
                  <a:pt x="0" y="981773"/>
                </a:lnTo>
                <a:lnTo>
                  <a:pt x="1133678" y="981773"/>
                </a:lnTo>
                <a:lnTo>
                  <a:pt x="566801" y="0"/>
                </a:lnTo>
                <a:close/>
              </a:path>
            </a:pathLst>
          </a:custGeom>
          <a:solidFill>
            <a:srgbClr val="231F20"/>
          </a:solidFill>
        </p:spPr>
        <p:txBody>
          <a:bodyPr wrap="square" lIns="0" tIns="0" rIns="0" bIns="0" rtlCol="0"/>
          <a:lstStyle/>
          <a:p>
            <a:endParaRPr sz="2314"/>
          </a:p>
        </p:txBody>
      </p:sp>
      <p:sp>
        <p:nvSpPr>
          <p:cNvPr id="6" name="object 6"/>
          <p:cNvSpPr/>
          <p:nvPr/>
        </p:nvSpPr>
        <p:spPr>
          <a:xfrm>
            <a:off x="6378791" y="2374906"/>
            <a:ext cx="843371" cy="717641"/>
          </a:xfrm>
          <a:custGeom>
            <a:avLst/>
            <a:gdLst/>
            <a:ahLst/>
            <a:cxnLst/>
            <a:rect l="l" t="t" r="r" b="b"/>
            <a:pathLst>
              <a:path w="655954" h="558165">
                <a:moveTo>
                  <a:pt x="655370" y="0"/>
                </a:moveTo>
                <a:lnTo>
                  <a:pt x="0" y="0"/>
                </a:lnTo>
                <a:lnTo>
                  <a:pt x="327698" y="557695"/>
                </a:lnTo>
                <a:lnTo>
                  <a:pt x="655370" y="0"/>
                </a:lnTo>
                <a:close/>
              </a:path>
            </a:pathLst>
          </a:custGeom>
          <a:solidFill>
            <a:srgbClr val="FBFBFB"/>
          </a:solidFill>
        </p:spPr>
        <p:txBody>
          <a:bodyPr wrap="square" lIns="0" tIns="0" rIns="0" bIns="0" rtlCol="0"/>
          <a:lstStyle/>
          <a:p>
            <a:endParaRPr sz="2314"/>
          </a:p>
        </p:txBody>
      </p:sp>
      <p:sp>
        <p:nvSpPr>
          <p:cNvPr id="7" name="object 7"/>
          <p:cNvSpPr/>
          <p:nvPr/>
        </p:nvSpPr>
        <p:spPr>
          <a:xfrm>
            <a:off x="6245545" y="1582411"/>
            <a:ext cx="843371" cy="717641"/>
          </a:xfrm>
          <a:custGeom>
            <a:avLst/>
            <a:gdLst/>
            <a:ahLst/>
            <a:cxnLst/>
            <a:rect l="l" t="t" r="r" b="b"/>
            <a:pathLst>
              <a:path w="655954" h="558165">
                <a:moveTo>
                  <a:pt x="327698" y="0"/>
                </a:moveTo>
                <a:lnTo>
                  <a:pt x="0" y="557707"/>
                </a:lnTo>
                <a:lnTo>
                  <a:pt x="655370" y="557707"/>
                </a:lnTo>
                <a:lnTo>
                  <a:pt x="327698" y="0"/>
                </a:lnTo>
                <a:close/>
              </a:path>
            </a:pathLst>
          </a:custGeom>
          <a:solidFill>
            <a:srgbClr val="231F20"/>
          </a:solidFill>
        </p:spPr>
        <p:txBody>
          <a:bodyPr wrap="square" lIns="0" tIns="0" rIns="0" bIns="0" rtlCol="0"/>
          <a:lstStyle/>
          <a:p>
            <a:endParaRPr sz="2314"/>
          </a:p>
        </p:txBody>
      </p:sp>
      <p:grpSp>
        <p:nvGrpSpPr>
          <p:cNvPr id="29" name="Group 28">
            <a:extLst>
              <a:ext uri="{FF2B5EF4-FFF2-40B4-BE49-F238E27FC236}">
                <a16:creationId xmlns:a16="http://schemas.microsoft.com/office/drawing/2014/main" id="{32EB18DF-853C-4C4B-B18E-F0B5855154A0}"/>
              </a:ext>
            </a:extLst>
          </p:cNvPr>
          <p:cNvGrpSpPr/>
          <p:nvPr/>
        </p:nvGrpSpPr>
        <p:grpSpPr>
          <a:xfrm>
            <a:off x="5785817" y="0"/>
            <a:ext cx="2244195" cy="4314839"/>
            <a:chOff x="8370016" y="0"/>
            <a:chExt cx="2244195" cy="4314839"/>
          </a:xfrm>
        </p:grpSpPr>
        <p:grpSp>
          <p:nvGrpSpPr>
            <p:cNvPr id="27" name="Group 26">
              <a:extLst>
                <a:ext uri="{FF2B5EF4-FFF2-40B4-BE49-F238E27FC236}">
                  <a16:creationId xmlns:a16="http://schemas.microsoft.com/office/drawing/2014/main" id="{94496872-58AB-4122-B592-A773C4689EA4}"/>
                </a:ext>
              </a:extLst>
            </p:cNvPr>
            <p:cNvGrpSpPr/>
            <p:nvPr/>
          </p:nvGrpSpPr>
          <p:grpSpPr>
            <a:xfrm>
              <a:off x="8370016" y="717057"/>
              <a:ext cx="2243782" cy="2833288"/>
              <a:chOff x="8370016" y="717057"/>
              <a:chExt cx="2243782" cy="2833288"/>
            </a:xfrm>
          </p:grpSpPr>
          <p:sp>
            <p:nvSpPr>
              <p:cNvPr id="3" name="object 3"/>
              <p:cNvSpPr/>
              <p:nvPr/>
            </p:nvSpPr>
            <p:spPr>
              <a:xfrm>
                <a:off x="10376809" y="1889388"/>
                <a:ext cx="236764" cy="410664"/>
              </a:xfrm>
              <a:custGeom>
                <a:avLst/>
                <a:gdLst/>
                <a:ahLst/>
                <a:cxnLst/>
                <a:rect l="l" t="t" r="r" b="b"/>
                <a:pathLst>
                  <a:path w="184150" h="319405">
                    <a:moveTo>
                      <a:pt x="184150" y="0"/>
                    </a:moveTo>
                    <a:lnTo>
                      <a:pt x="0" y="318973"/>
                    </a:lnTo>
                    <a:lnTo>
                      <a:pt x="184150" y="318973"/>
                    </a:lnTo>
                    <a:lnTo>
                      <a:pt x="184150" y="0"/>
                    </a:lnTo>
                    <a:close/>
                  </a:path>
                </a:pathLst>
              </a:custGeom>
              <a:solidFill>
                <a:srgbClr val="231F20"/>
              </a:solidFill>
            </p:spPr>
            <p:txBody>
              <a:bodyPr wrap="square" lIns="0" tIns="0" rIns="0" bIns="0" rtlCol="0"/>
              <a:lstStyle/>
              <a:p>
                <a:endParaRPr sz="2314"/>
              </a:p>
            </p:txBody>
          </p:sp>
          <p:sp>
            <p:nvSpPr>
              <p:cNvPr id="4" name="object 4"/>
              <p:cNvSpPr/>
              <p:nvPr/>
            </p:nvSpPr>
            <p:spPr>
              <a:xfrm>
                <a:off x="9633267" y="1856810"/>
                <a:ext cx="980531" cy="1145449"/>
              </a:xfrm>
              <a:custGeom>
                <a:avLst/>
                <a:gdLst/>
                <a:ahLst/>
                <a:cxnLst/>
                <a:rect l="l" t="t" r="r" b="b"/>
                <a:pathLst>
                  <a:path w="762634" h="890905">
                    <a:moveTo>
                      <a:pt x="483438" y="0"/>
                    </a:moveTo>
                    <a:lnTo>
                      <a:pt x="0" y="890892"/>
                    </a:lnTo>
                    <a:lnTo>
                      <a:pt x="762012" y="890892"/>
                    </a:lnTo>
                    <a:lnTo>
                      <a:pt x="762012" y="513334"/>
                    </a:lnTo>
                    <a:lnTo>
                      <a:pt x="483438" y="0"/>
                    </a:lnTo>
                    <a:close/>
                  </a:path>
                </a:pathLst>
              </a:custGeom>
              <a:solidFill>
                <a:srgbClr val="EBE8DE"/>
              </a:solidFill>
            </p:spPr>
            <p:txBody>
              <a:bodyPr wrap="square" lIns="0" tIns="0" rIns="0" bIns="0" rtlCol="0"/>
              <a:lstStyle/>
              <a:p>
                <a:endParaRPr sz="2314" dirty="0"/>
              </a:p>
            </p:txBody>
          </p:sp>
          <p:sp>
            <p:nvSpPr>
              <p:cNvPr id="5" name="object 5"/>
              <p:cNvSpPr/>
              <p:nvPr/>
            </p:nvSpPr>
            <p:spPr>
              <a:xfrm>
                <a:off x="8370016" y="717057"/>
                <a:ext cx="843371" cy="717641"/>
              </a:xfrm>
              <a:custGeom>
                <a:avLst/>
                <a:gdLst/>
                <a:ahLst/>
                <a:cxnLst/>
                <a:rect l="l" t="t" r="r" b="b"/>
                <a:pathLst>
                  <a:path w="655954" h="558165">
                    <a:moveTo>
                      <a:pt x="327672" y="0"/>
                    </a:moveTo>
                    <a:lnTo>
                      <a:pt x="0" y="557695"/>
                    </a:lnTo>
                    <a:lnTo>
                      <a:pt x="655370" y="557695"/>
                    </a:lnTo>
                    <a:lnTo>
                      <a:pt x="327672" y="0"/>
                    </a:lnTo>
                    <a:close/>
                  </a:path>
                </a:pathLst>
              </a:custGeom>
              <a:solidFill>
                <a:srgbClr val="C9C9CA"/>
              </a:solidFill>
            </p:spPr>
            <p:txBody>
              <a:bodyPr wrap="square" lIns="0" tIns="0" rIns="0" bIns="0" rtlCol="0"/>
              <a:lstStyle/>
              <a:p>
                <a:endParaRPr sz="2314"/>
              </a:p>
            </p:txBody>
          </p:sp>
          <p:sp>
            <p:nvSpPr>
              <p:cNvPr id="9" name="object 9"/>
              <p:cNvSpPr/>
              <p:nvPr/>
            </p:nvSpPr>
            <p:spPr>
              <a:xfrm>
                <a:off x="9072013" y="1171096"/>
                <a:ext cx="843371" cy="717641"/>
              </a:xfrm>
              <a:custGeom>
                <a:avLst/>
                <a:gdLst/>
                <a:ahLst/>
                <a:cxnLst/>
                <a:rect l="l" t="t" r="r" b="b"/>
                <a:pathLst>
                  <a:path w="655954" h="558165">
                    <a:moveTo>
                      <a:pt x="655408" y="0"/>
                    </a:moveTo>
                    <a:lnTo>
                      <a:pt x="0" y="0"/>
                    </a:lnTo>
                    <a:lnTo>
                      <a:pt x="327698" y="557695"/>
                    </a:lnTo>
                    <a:lnTo>
                      <a:pt x="655408" y="0"/>
                    </a:lnTo>
                    <a:close/>
                  </a:path>
                </a:pathLst>
              </a:custGeom>
              <a:solidFill>
                <a:srgbClr val="9E8E3E"/>
              </a:solidFill>
            </p:spPr>
            <p:txBody>
              <a:bodyPr wrap="square" lIns="0" tIns="0" rIns="0" bIns="0" rtlCol="0"/>
              <a:lstStyle/>
              <a:p>
                <a:endParaRPr sz="2314"/>
              </a:p>
            </p:txBody>
          </p:sp>
          <p:sp>
            <p:nvSpPr>
              <p:cNvPr id="11" name="object 11"/>
              <p:cNvSpPr/>
              <p:nvPr/>
            </p:nvSpPr>
            <p:spPr>
              <a:xfrm>
                <a:off x="10252865" y="2924962"/>
                <a:ext cx="360861" cy="625383"/>
              </a:xfrm>
              <a:custGeom>
                <a:avLst/>
                <a:gdLst/>
                <a:ahLst/>
                <a:cxnLst/>
                <a:rect l="l" t="t" r="r" b="b"/>
                <a:pathLst>
                  <a:path w="280670" h="486410">
                    <a:moveTo>
                      <a:pt x="280555" y="0"/>
                    </a:moveTo>
                    <a:lnTo>
                      <a:pt x="0" y="0"/>
                    </a:lnTo>
                    <a:lnTo>
                      <a:pt x="280555" y="486016"/>
                    </a:lnTo>
                    <a:lnTo>
                      <a:pt x="280555" y="0"/>
                    </a:lnTo>
                    <a:close/>
                  </a:path>
                </a:pathLst>
              </a:custGeom>
              <a:solidFill>
                <a:srgbClr val="231F20"/>
              </a:solidFill>
            </p:spPr>
            <p:txBody>
              <a:bodyPr wrap="square" lIns="0" tIns="0" rIns="0" bIns="0" rtlCol="0"/>
              <a:lstStyle/>
              <a:p>
                <a:endParaRPr sz="2314"/>
              </a:p>
            </p:txBody>
          </p:sp>
        </p:grpSp>
        <p:grpSp>
          <p:nvGrpSpPr>
            <p:cNvPr id="28" name="Group 27">
              <a:extLst>
                <a:ext uri="{FF2B5EF4-FFF2-40B4-BE49-F238E27FC236}">
                  <a16:creationId xmlns:a16="http://schemas.microsoft.com/office/drawing/2014/main" id="{2F7BD37D-978F-4EDE-8767-BF4569A4CC49}"/>
                </a:ext>
              </a:extLst>
            </p:cNvPr>
            <p:cNvGrpSpPr/>
            <p:nvPr/>
          </p:nvGrpSpPr>
          <p:grpSpPr>
            <a:xfrm>
              <a:off x="8791324" y="0"/>
              <a:ext cx="1822887" cy="4314839"/>
              <a:chOff x="8791324" y="0"/>
              <a:chExt cx="1822887" cy="4314839"/>
            </a:xfrm>
          </p:grpSpPr>
          <p:sp>
            <p:nvSpPr>
              <p:cNvPr id="2" name="object 2"/>
              <p:cNvSpPr/>
              <p:nvPr/>
            </p:nvSpPr>
            <p:spPr>
              <a:xfrm>
                <a:off x="9225466" y="0"/>
                <a:ext cx="1388745" cy="2150472"/>
              </a:xfrm>
              <a:custGeom>
                <a:avLst/>
                <a:gdLst/>
                <a:ahLst/>
                <a:cxnLst/>
                <a:rect l="l" t="t" r="r" b="b"/>
                <a:pathLst>
                  <a:path w="1080134" h="1672589">
                    <a:moveTo>
                      <a:pt x="1079639" y="0"/>
                    </a:moveTo>
                    <a:lnTo>
                      <a:pt x="0" y="0"/>
                    </a:lnTo>
                    <a:lnTo>
                      <a:pt x="965263" y="1672107"/>
                    </a:lnTo>
                    <a:lnTo>
                      <a:pt x="1079639" y="1474000"/>
                    </a:lnTo>
                    <a:lnTo>
                      <a:pt x="1079639" y="0"/>
                    </a:lnTo>
                    <a:close/>
                  </a:path>
                </a:pathLst>
              </a:custGeom>
              <a:solidFill>
                <a:srgbClr val="9E8E3E"/>
              </a:solidFill>
            </p:spPr>
            <p:txBody>
              <a:bodyPr wrap="square" lIns="0" tIns="0" rIns="0" bIns="0" rtlCol="0"/>
              <a:lstStyle/>
              <a:p>
                <a:endParaRPr sz="2314"/>
              </a:p>
            </p:txBody>
          </p:sp>
          <p:sp>
            <p:nvSpPr>
              <p:cNvPr id="8" name="object 8"/>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0" name="object 10"/>
              <p:cNvSpPr/>
              <p:nvPr/>
            </p:nvSpPr>
            <p:spPr>
              <a:xfrm>
                <a:off x="8791324" y="13"/>
                <a:ext cx="843371" cy="717641"/>
              </a:xfrm>
              <a:custGeom>
                <a:avLst/>
                <a:gdLst/>
                <a:ahLst/>
                <a:cxnLst/>
                <a:rect l="l" t="t" r="r" b="b"/>
                <a:pathLst>
                  <a:path w="655954" h="558165">
                    <a:moveTo>
                      <a:pt x="327698" y="0"/>
                    </a:moveTo>
                    <a:lnTo>
                      <a:pt x="0" y="557707"/>
                    </a:lnTo>
                    <a:lnTo>
                      <a:pt x="655396" y="557707"/>
                    </a:lnTo>
                    <a:lnTo>
                      <a:pt x="327698" y="0"/>
                    </a:lnTo>
                    <a:close/>
                  </a:path>
                </a:pathLst>
              </a:custGeom>
              <a:solidFill>
                <a:srgbClr val="EBE8DE"/>
              </a:solidFill>
            </p:spPr>
            <p:txBody>
              <a:bodyPr wrap="square" lIns="0" tIns="0" rIns="0" bIns="0" rtlCol="0"/>
              <a:lstStyle/>
              <a:p>
                <a:endParaRPr sz="2314"/>
              </a:p>
            </p:txBody>
          </p:sp>
          <p:sp>
            <p:nvSpPr>
              <p:cNvPr id="12" name="object 12"/>
              <p:cNvSpPr/>
              <p:nvPr/>
            </p:nvSpPr>
            <p:spPr>
              <a:xfrm>
                <a:off x="9905516" y="3314714"/>
                <a:ext cx="708660" cy="1000125"/>
              </a:xfrm>
              <a:custGeom>
                <a:avLst/>
                <a:gdLst/>
                <a:ahLst/>
                <a:cxnLst/>
                <a:rect l="l" t="t" r="r" b="b"/>
                <a:pathLst>
                  <a:path w="551179" h="777875">
                    <a:moveTo>
                      <a:pt x="449135" y="0"/>
                    </a:moveTo>
                    <a:lnTo>
                      <a:pt x="0" y="777875"/>
                    </a:lnTo>
                    <a:lnTo>
                      <a:pt x="550710" y="777875"/>
                    </a:lnTo>
                    <a:lnTo>
                      <a:pt x="550710" y="175945"/>
                    </a:lnTo>
                    <a:lnTo>
                      <a:pt x="449135" y="0"/>
                    </a:lnTo>
                    <a:close/>
                  </a:path>
                </a:pathLst>
              </a:custGeom>
              <a:solidFill>
                <a:srgbClr val="9E8E3E"/>
              </a:solidFill>
            </p:spPr>
            <p:txBody>
              <a:bodyPr wrap="square" lIns="0" tIns="0" rIns="0" bIns="0" rtlCol="0"/>
              <a:lstStyle/>
              <a:p>
                <a:endParaRPr sz="2314"/>
              </a:p>
            </p:txBody>
          </p:sp>
        </p:grpSp>
      </p:grpSp>
      <p:sp>
        <p:nvSpPr>
          <p:cNvPr id="21" name="object 21"/>
          <p:cNvSpPr/>
          <p:nvPr/>
        </p:nvSpPr>
        <p:spPr>
          <a:xfrm>
            <a:off x="-7137608" y="6959449"/>
            <a:ext cx="5063879" cy="67304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pic>
        <p:nvPicPr>
          <p:cNvPr id="26" name="Picture 25" descr="A picture containing drawing, plate&#10;&#10;Description automatically generated">
            <a:extLst>
              <a:ext uri="{FF2B5EF4-FFF2-40B4-BE49-F238E27FC236}">
                <a16:creationId xmlns:a16="http://schemas.microsoft.com/office/drawing/2014/main" id="{419EB580-5A65-4AD0-925A-66885AEAB6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9" y="9778268"/>
            <a:ext cx="419981" cy="425103"/>
          </a:xfrm>
          <a:prstGeom prst="rect">
            <a:avLst/>
          </a:prstGeom>
        </p:spPr>
      </p:pic>
      <p:sp>
        <p:nvSpPr>
          <p:cNvPr id="25" name="Title 24">
            <a:extLst>
              <a:ext uri="{FF2B5EF4-FFF2-40B4-BE49-F238E27FC236}">
                <a16:creationId xmlns:a16="http://schemas.microsoft.com/office/drawing/2014/main" id="{E1B376F2-BF3B-4BC6-9AED-58D22FC89EFA}"/>
              </a:ext>
            </a:extLst>
          </p:cNvPr>
          <p:cNvSpPr>
            <a:spLocks noGrp="1"/>
          </p:cNvSpPr>
          <p:nvPr>
            <p:ph type="title"/>
          </p:nvPr>
        </p:nvSpPr>
        <p:spPr>
          <a:xfrm>
            <a:off x="601598" y="255727"/>
            <a:ext cx="4867018" cy="430887"/>
          </a:xfrm>
        </p:spPr>
        <p:txBody>
          <a:bodyPr/>
          <a:lstStyle/>
          <a:p>
            <a:pPr algn="ctr"/>
            <a:r>
              <a:rPr lang="en-US" sz="2800" dirty="0"/>
              <a:t>Exclusive Island Dealer for </a:t>
            </a:r>
            <a:r>
              <a:rPr lang="en-US" sz="2800" i="1" dirty="0"/>
              <a:t> </a:t>
            </a:r>
          </a:p>
        </p:txBody>
      </p:sp>
      <p:pic>
        <p:nvPicPr>
          <p:cNvPr id="38" name="Picture 37" descr="A picture containing food, drawing&#10;&#10;Description automatically generated">
            <a:extLst>
              <a:ext uri="{FF2B5EF4-FFF2-40B4-BE49-F238E27FC236}">
                <a16:creationId xmlns:a16="http://schemas.microsoft.com/office/drawing/2014/main" id="{FBB6A786-5B1C-4FA3-A5E4-B12BFE8E6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228" y="656800"/>
            <a:ext cx="3582455" cy="802470"/>
          </a:xfrm>
          <a:prstGeom prst="rect">
            <a:avLst/>
          </a:prstGeom>
        </p:spPr>
      </p:pic>
      <p:sp>
        <p:nvSpPr>
          <p:cNvPr id="39" name="TextBox 38">
            <a:extLst>
              <a:ext uri="{FF2B5EF4-FFF2-40B4-BE49-F238E27FC236}">
                <a16:creationId xmlns:a16="http://schemas.microsoft.com/office/drawing/2014/main" id="{E4379010-34F3-48F5-998E-15F5EDE569C9}"/>
              </a:ext>
            </a:extLst>
          </p:cNvPr>
          <p:cNvSpPr txBox="1"/>
          <p:nvPr/>
        </p:nvSpPr>
        <p:spPr>
          <a:xfrm>
            <a:off x="260882" y="3806018"/>
            <a:ext cx="34116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Why Factory Built? </a:t>
            </a:r>
          </a:p>
        </p:txBody>
      </p:sp>
      <p:sp>
        <p:nvSpPr>
          <p:cNvPr id="40" name="Rectangle 39">
            <a:extLst>
              <a:ext uri="{FF2B5EF4-FFF2-40B4-BE49-F238E27FC236}">
                <a16:creationId xmlns:a16="http://schemas.microsoft.com/office/drawing/2014/main" id="{5F0BE929-4B35-46F9-89DC-1B560B3FB163}"/>
              </a:ext>
            </a:extLst>
          </p:cNvPr>
          <p:cNvSpPr/>
          <p:nvPr/>
        </p:nvSpPr>
        <p:spPr>
          <a:xfrm>
            <a:off x="256120" y="4549734"/>
            <a:ext cx="3405023" cy="5047536"/>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The number of differences between traditional site-built homes and factory-built homes have shrunk in recent years, with factory-built housing quickly meeting and exceeding the standards long viewed to be the prerogative of site builders. While factory-built structures are constructed to the same national and provincial standards as site-built homes, the exceptional quality of factory built homes becomes strikingly apparent once you examine the home-building process. With materials and construction performed within climate-controlled facilities, by dedicated trained professionals, and under the inspection of third party agencies, our homes are not plagued by the challenges of rotating seasonal staff or inclement weather. Likewise, daily ongoing inspection and training ensures that challenges are met early and often, reducing the possibility of undiagnosed concerns. </a:t>
            </a:r>
          </a:p>
        </p:txBody>
      </p:sp>
      <p:sp>
        <p:nvSpPr>
          <p:cNvPr id="41" name="Rectangle 40">
            <a:extLst>
              <a:ext uri="{FF2B5EF4-FFF2-40B4-BE49-F238E27FC236}">
                <a16:creationId xmlns:a16="http://schemas.microsoft.com/office/drawing/2014/main" id="{C8EA2267-7FEC-4CD0-9616-ECDCF1612B48}"/>
              </a:ext>
            </a:extLst>
          </p:cNvPr>
          <p:cNvSpPr/>
          <p:nvPr/>
        </p:nvSpPr>
        <p:spPr>
          <a:xfrm>
            <a:off x="3841944" y="4569958"/>
            <a:ext cx="4000500" cy="3539430"/>
          </a:xfrm>
          <a:prstGeom prst="rect">
            <a:avLst/>
          </a:prstGeom>
        </p:spPr>
        <p:txBody>
          <a:bodyPr>
            <a:spAutoFit/>
          </a:bodyPr>
          <a:lstStyle/>
          <a:p>
            <a:pPr algn="just"/>
            <a:r>
              <a:rPr lang="en-US" sz="1400" dirty="0">
                <a:latin typeface="Arial" panose="020B0604020202020204" pitchFamily="34" charset="0"/>
                <a:cs typeface="Arial" panose="020B0604020202020204" pitchFamily="34" charset="0"/>
              </a:rPr>
              <a:t>By using automation within the factory floor, from the cuts of lumber to the raising of walls, we can ensure stability and consistency across all jobs performed. This consistency and environmental focus adds to the exceptional energy efficiency of the final home, ensuring the home saves you money. Finally, by using our one-of-a-kind Ridge Wall System, we build strength into the finished product. Through lateral bracing, double continuous headers, continuous </a:t>
            </a:r>
            <a:r>
              <a:rPr lang="en-US" sz="1400" dirty="0" err="1">
                <a:latin typeface="Arial" panose="020B0604020202020204" pitchFamily="34" charset="0"/>
                <a:cs typeface="Arial" panose="020B0604020202020204" pitchFamily="34" charset="0"/>
              </a:rPr>
              <a:t>vapour</a:t>
            </a:r>
            <a:r>
              <a:rPr lang="en-US" sz="1400" dirty="0">
                <a:latin typeface="Arial" panose="020B0604020202020204" pitchFamily="34" charset="0"/>
                <a:cs typeface="Arial" panose="020B0604020202020204" pitchFamily="34" charset="0"/>
              </a:rPr>
              <a:t> barriers, and compressed floor-to-wall-to-ceiling fastenings, we minimize deflection and allow for the future craning or rolling into place upon arrival. It is this strength that allows for our industry-leading 20-year structural warranty.</a:t>
            </a:r>
            <a:endParaRPr lang="en-US" sz="1400" dirty="0"/>
          </a:p>
        </p:txBody>
      </p:sp>
      <p:pic>
        <p:nvPicPr>
          <p:cNvPr id="43" name="Picture 42" descr="A picture containing building, indoor, train, table&#10;&#10;Description automatically generated">
            <a:extLst>
              <a:ext uri="{FF2B5EF4-FFF2-40B4-BE49-F238E27FC236}">
                <a16:creationId xmlns:a16="http://schemas.microsoft.com/office/drawing/2014/main" id="{ACFFC0AF-6809-4CE9-BE93-29E39033E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094" y="8105077"/>
            <a:ext cx="1675685" cy="1229376"/>
          </a:xfrm>
          <a:prstGeom prst="rect">
            <a:avLst/>
          </a:prstGeom>
        </p:spPr>
      </p:pic>
      <p:pic>
        <p:nvPicPr>
          <p:cNvPr id="45" name="Picture 44" descr="A picture containing indoor, table, kitchen, library&#10;&#10;Description automatically generated">
            <a:extLst>
              <a:ext uri="{FF2B5EF4-FFF2-40B4-BE49-F238E27FC236}">
                <a16:creationId xmlns:a16="http://schemas.microsoft.com/office/drawing/2014/main" id="{4A411643-886B-4A31-A32A-C0969B987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945" y="8097829"/>
            <a:ext cx="1631497" cy="1195121"/>
          </a:xfrm>
          <a:prstGeom prst="rect">
            <a:avLst/>
          </a:prstGeom>
        </p:spPr>
      </p:pic>
      <p:pic>
        <p:nvPicPr>
          <p:cNvPr id="47" name="Picture 46" descr="A close up of a cage&#10;&#10;Description automatically generated">
            <a:extLst>
              <a:ext uri="{FF2B5EF4-FFF2-40B4-BE49-F238E27FC236}">
                <a16:creationId xmlns:a16="http://schemas.microsoft.com/office/drawing/2014/main" id="{2C65D4A0-9026-47F3-A463-F051935AC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3614" y="8970417"/>
            <a:ext cx="1631497" cy="1199052"/>
          </a:xfrm>
          <a:prstGeom prst="rect">
            <a:avLst/>
          </a:prstGeom>
        </p:spPr>
      </p:pic>
      <p:sp>
        <p:nvSpPr>
          <p:cNvPr id="49" name="object 44">
            <a:extLst>
              <a:ext uri="{FF2B5EF4-FFF2-40B4-BE49-F238E27FC236}">
                <a16:creationId xmlns:a16="http://schemas.microsoft.com/office/drawing/2014/main" id="{C2C7B279-5C48-46AA-BD43-237BC66C0315}"/>
              </a:ext>
            </a:extLst>
          </p:cNvPr>
          <p:cNvSpPr/>
          <p:nvPr/>
        </p:nvSpPr>
        <p:spPr>
          <a:xfrm>
            <a:off x="7371935" y="701547"/>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dirty="0"/>
          </a:p>
        </p:txBody>
      </p:sp>
      <p:sp>
        <p:nvSpPr>
          <p:cNvPr id="50" name="object 44">
            <a:extLst>
              <a:ext uri="{FF2B5EF4-FFF2-40B4-BE49-F238E27FC236}">
                <a16:creationId xmlns:a16="http://schemas.microsoft.com/office/drawing/2014/main" id="{2D9B7049-1328-4B23-83A4-95822DDFEB01}"/>
              </a:ext>
            </a:extLst>
          </p:cNvPr>
          <p:cNvSpPr/>
          <p:nvPr/>
        </p:nvSpPr>
        <p:spPr>
          <a:xfrm>
            <a:off x="6782641" y="403171"/>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sp>
        <p:nvSpPr>
          <p:cNvPr id="51" name="object 44">
            <a:extLst>
              <a:ext uri="{FF2B5EF4-FFF2-40B4-BE49-F238E27FC236}">
                <a16:creationId xmlns:a16="http://schemas.microsoft.com/office/drawing/2014/main" id="{7B2B6EF1-99B5-4BCF-82A2-3DD4769CF7EA}"/>
              </a:ext>
            </a:extLst>
          </p:cNvPr>
          <p:cNvSpPr/>
          <p:nvPr/>
        </p:nvSpPr>
        <p:spPr>
          <a:xfrm>
            <a:off x="6005130" y="44152"/>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grpSp>
        <p:nvGrpSpPr>
          <p:cNvPr id="58" name="Group 57">
            <a:extLst>
              <a:ext uri="{FF2B5EF4-FFF2-40B4-BE49-F238E27FC236}">
                <a16:creationId xmlns:a16="http://schemas.microsoft.com/office/drawing/2014/main" id="{DC5C601D-8244-4CA1-B080-83ECB610C886}"/>
              </a:ext>
            </a:extLst>
          </p:cNvPr>
          <p:cNvGrpSpPr/>
          <p:nvPr/>
        </p:nvGrpSpPr>
        <p:grpSpPr>
          <a:xfrm>
            <a:off x="372366" y="4267683"/>
            <a:ext cx="2743200" cy="95860"/>
            <a:chOff x="-5219458" y="1075236"/>
            <a:chExt cx="2743200" cy="95860"/>
          </a:xfrm>
        </p:grpSpPr>
        <p:sp>
          <p:nvSpPr>
            <p:cNvPr id="54" name="Rectangle 53">
              <a:extLst>
                <a:ext uri="{FF2B5EF4-FFF2-40B4-BE49-F238E27FC236}">
                  <a16:creationId xmlns:a16="http://schemas.microsoft.com/office/drawing/2014/main" id="{23E982EE-EE1A-48DA-B35A-206EAB9023A8}"/>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CCE9B03C-7356-4218-B857-2FA0A43BB2D0}"/>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13" name="object 13"/>
          <p:cNvSpPr/>
          <p:nvPr/>
        </p:nvSpPr>
        <p:spPr>
          <a:xfrm>
            <a:off x="5186825" y="14990"/>
            <a:ext cx="2833824" cy="3287758"/>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FFFFFF"/>
          </a:solidFill>
        </p:spPr>
        <p:txBody>
          <a:bodyPr wrap="square" lIns="0" tIns="0" rIns="0" bIns="0" rtlCol="0"/>
          <a:lstStyle/>
          <a:p>
            <a:endParaRPr sz="2314"/>
          </a:p>
        </p:txBody>
      </p:sp>
      <p:sp>
        <p:nvSpPr>
          <p:cNvPr id="16" name="object 16"/>
          <p:cNvSpPr/>
          <p:nvPr/>
        </p:nvSpPr>
        <p:spPr>
          <a:xfrm>
            <a:off x="6273901" y="2907173"/>
            <a:ext cx="755378" cy="611354"/>
          </a:xfrm>
          <a:prstGeom prst="rect">
            <a:avLst/>
          </a:prstGeom>
          <a:blipFill>
            <a:blip r:embed="rId7" cstate="print"/>
            <a:stretch>
              <a:fillRect/>
            </a:stretch>
          </a:blipFill>
        </p:spPr>
        <p:txBody>
          <a:bodyPr wrap="square" lIns="0" tIns="0" rIns="0" bIns="0" rtlCol="0"/>
          <a:lstStyle/>
          <a:p>
            <a:endParaRPr sz="2314" dirty="0"/>
          </a:p>
        </p:txBody>
      </p:sp>
      <p:sp>
        <p:nvSpPr>
          <p:cNvPr id="32" name="TextBox 31">
            <a:extLst>
              <a:ext uri="{FF2B5EF4-FFF2-40B4-BE49-F238E27FC236}">
                <a16:creationId xmlns:a16="http://schemas.microsoft.com/office/drawing/2014/main" id="{16D98BCE-2C7F-4B50-80F1-110211BD79CA}"/>
              </a:ext>
            </a:extLst>
          </p:cNvPr>
          <p:cNvSpPr txBox="1"/>
          <p:nvPr/>
        </p:nvSpPr>
        <p:spPr>
          <a:xfrm>
            <a:off x="256120" y="1582411"/>
            <a:ext cx="6037352" cy="2246769"/>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The making of your dream home is much more than just choosing a floor plan, home style, upgrades and </a:t>
            </a:r>
            <a:r>
              <a:rPr lang="en-US" sz="1400" dirty="0" err="1">
                <a:latin typeface="Arial" panose="020B0604020202020204" pitchFamily="34" charset="0"/>
                <a:cs typeface="Arial" panose="020B0604020202020204" pitchFamily="34" charset="0"/>
              </a:rPr>
              <a:t>colours</a:t>
            </a:r>
            <a:r>
              <a:rPr lang="en-US" sz="1400" dirty="0">
                <a:latin typeface="Arial" panose="020B0604020202020204" pitchFamily="34" charset="0"/>
                <a:cs typeface="Arial" panose="020B0604020202020204" pitchFamily="34" charset="0"/>
              </a:rPr>
              <a:t>. It is the most important investment into life’s daily pleasures, family togetherness, shelter and security. Iconic Island Dwellings is equipped to help you craft your future home to meet these important needs without annoying sales pressure, all while minimizing the stresses of the new home creation process. Our vast choices of plans, styles and options make crafting your new home a satisfying reality. An industry leading 20 year manufacturer's warranty and attention to every detail in construction, transport and final finishing, complete your journey.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67446" y="9732628"/>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5" name="Picture 4" descr="A close up of a piece of paper&#10;&#10;Description automatically generated">
            <a:extLst>
              <a:ext uri="{FF2B5EF4-FFF2-40B4-BE49-F238E27FC236}">
                <a16:creationId xmlns:a16="http://schemas.microsoft.com/office/drawing/2014/main" id="{9912AF33-C866-4212-805B-0C4667736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27" y="1157506"/>
            <a:ext cx="7408546" cy="3918339"/>
          </a:xfrm>
          <a:prstGeom prst="rect">
            <a:avLst/>
          </a:prstGeom>
        </p:spPr>
      </p:pic>
      <p:sp>
        <p:nvSpPr>
          <p:cNvPr id="19" name="Rectangle 18">
            <a:extLst>
              <a:ext uri="{FF2B5EF4-FFF2-40B4-BE49-F238E27FC236}">
                <a16:creationId xmlns:a16="http://schemas.microsoft.com/office/drawing/2014/main" id="{ADB21192-6C42-420B-A700-47BACDA75ACC}"/>
              </a:ext>
            </a:extLst>
          </p:cNvPr>
          <p:cNvSpPr/>
          <p:nvPr/>
        </p:nvSpPr>
        <p:spPr>
          <a:xfrm>
            <a:off x="501400" y="1139461"/>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39C3317-7C5C-424A-9369-0A948D41920F}"/>
              </a:ext>
            </a:extLst>
          </p:cNvPr>
          <p:cNvSpPr/>
          <p:nvPr/>
        </p:nvSpPr>
        <p:spPr>
          <a:xfrm>
            <a:off x="291464" y="1171877"/>
            <a:ext cx="1704313" cy="369332"/>
          </a:xfrm>
          <a:prstGeom prst="rect">
            <a:avLst/>
          </a:prstGeom>
        </p:spPr>
        <p:txBody>
          <a:bodyPr wrap="none">
            <a:spAutoFit/>
          </a:bodyPr>
          <a:lstStyle/>
          <a:p>
            <a:r>
              <a:rPr lang="en-US" b="1" dirty="0"/>
              <a:t>BC2752-102-C-1</a:t>
            </a:r>
          </a:p>
        </p:txBody>
      </p:sp>
      <p:pic>
        <p:nvPicPr>
          <p:cNvPr id="9" name="Picture 8" descr="A screenshot of a cell phone&#10;&#10;Description automatically generated">
            <a:extLst>
              <a:ext uri="{FF2B5EF4-FFF2-40B4-BE49-F238E27FC236}">
                <a16:creationId xmlns:a16="http://schemas.microsoft.com/office/drawing/2014/main" id="{4290E78C-68F3-4A72-A49C-D1F417CB3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 y="5093890"/>
            <a:ext cx="7620409" cy="4005068"/>
          </a:xfrm>
          <a:prstGeom prst="rect">
            <a:avLst/>
          </a:prstGeom>
        </p:spPr>
      </p:pic>
      <p:sp>
        <p:nvSpPr>
          <p:cNvPr id="24" name="Rectangle 23">
            <a:extLst>
              <a:ext uri="{FF2B5EF4-FFF2-40B4-BE49-F238E27FC236}">
                <a16:creationId xmlns:a16="http://schemas.microsoft.com/office/drawing/2014/main" id="{892A22D2-F8F4-4ADE-AEFE-0D59E166937A}"/>
              </a:ext>
            </a:extLst>
          </p:cNvPr>
          <p:cNvSpPr/>
          <p:nvPr/>
        </p:nvSpPr>
        <p:spPr>
          <a:xfrm>
            <a:off x="361654" y="5161401"/>
            <a:ext cx="2241033" cy="56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B73BA0-5DE4-4D02-A796-6B8D7ABD05CA}"/>
              </a:ext>
            </a:extLst>
          </p:cNvPr>
          <p:cNvSpPr/>
          <p:nvPr/>
        </p:nvSpPr>
        <p:spPr>
          <a:xfrm>
            <a:off x="375942" y="5277895"/>
            <a:ext cx="1704313" cy="369332"/>
          </a:xfrm>
          <a:prstGeom prst="rect">
            <a:avLst/>
          </a:prstGeom>
        </p:spPr>
        <p:txBody>
          <a:bodyPr wrap="none">
            <a:spAutoFit/>
          </a:bodyPr>
          <a:lstStyle/>
          <a:p>
            <a:r>
              <a:rPr lang="en-US" b="1" dirty="0"/>
              <a:t>BC2756-104-C-1</a:t>
            </a:r>
          </a:p>
        </p:txBody>
      </p:sp>
      <p:pic>
        <p:nvPicPr>
          <p:cNvPr id="20" name="Picture 19" descr="A picture containing drawing, plate&#10;&#10;Description automatically generated">
            <a:extLst>
              <a:ext uri="{FF2B5EF4-FFF2-40B4-BE49-F238E27FC236}">
                <a16:creationId xmlns:a16="http://schemas.microsoft.com/office/drawing/2014/main" id="{8EF64D1D-D9FB-45EC-AFD3-D10D8D809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2888465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38871" y="9745709"/>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3" name="Picture 2" descr="A close up of a map&#10;&#10;Description automatically generated">
            <a:extLst>
              <a:ext uri="{FF2B5EF4-FFF2-40B4-BE49-F238E27FC236}">
                <a16:creationId xmlns:a16="http://schemas.microsoft.com/office/drawing/2014/main" id="{ACA15444-A615-4365-924F-459A06099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19" y="917171"/>
            <a:ext cx="7252159" cy="4366204"/>
          </a:xfrm>
          <a:prstGeom prst="rect">
            <a:avLst/>
          </a:prstGeom>
        </p:spPr>
      </p:pic>
      <p:sp>
        <p:nvSpPr>
          <p:cNvPr id="19" name="Rectangle 18">
            <a:extLst>
              <a:ext uri="{FF2B5EF4-FFF2-40B4-BE49-F238E27FC236}">
                <a16:creationId xmlns:a16="http://schemas.microsoft.com/office/drawing/2014/main" id="{ADB21192-6C42-420B-A700-47BACDA75ACC}"/>
              </a:ext>
            </a:extLst>
          </p:cNvPr>
          <p:cNvSpPr/>
          <p:nvPr/>
        </p:nvSpPr>
        <p:spPr>
          <a:xfrm>
            <a:off x="374421" y="981142"/>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AA7EA1-5C7C-47C9-A4C4-142D002ABFB1}"/>
              </a:ext>
            </a:extLst>
          </p:cNvPr>
          <p:cNvSpPr/>
          <p:nvPr/>
        </p:nvSpPr>
        <p:spPr>
          <a:xfrm>
            <a:off x="503033" y="995350"/>
            <a:ext cx="1704313" cy="369332"/>
          </a:xfrm>
          <a:prstGeom prst="rect">
            <a:avLst/>
          </a:prstGeom>
        </p:spPr>
        <p:txBody>
          <a:bodyPr wrap="none">
            <a:spAutoFit/>
          </a:bodyPr>
          <a:lstStyle/>
          <a:p>
            <a:r>
              <a:rPr lang="en-US" b="1" dirty="0"/>
              <a:t>BC2756-107-C-1</a:t>
            </a:r>
          </a:p>
        </p:txBody>
      </p:sp>
      <p:pic>
        <p:nvPicPr>
          <p:cNvPr id="8" name="Picture 7" descr="A screenshot of a cell phone&#10;&#10;Description automatically generated">
            <a:extLst>
              <a:ext uri="{FF2B5EF4-FFF2-40B4-BE49-F238E27FC236}">
                <a16:creationId xmlns:a16="http://schemas.microsoft.com/office/drawing/2014/main" id="{7324B490-BED1-44E8-B634-A43474C3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38" y="5656325"/>
            <a:ext cx="7435523" cy="3721279"/>
          </a:xfrm>
          <a:prstGeom prst="rect">
            <a:avLst/>
          </a:prstGeom>
        </p:spPr>
      </p:pic>
      <p:sp>
        <p:nvSpPr>
          <p:cNvPr id="24" name="Rectangle 23">
            <a:extLst>
              <a:ext uri="{FF2B5EF4-FFF2-40B4-BE49-F238E27FC236}">
                <a16:creationId xmlns:a16="http://schemas.microsoft.com/office/drawing/2014/main" id="{892A22D2-F8F4-4ADE-AEFE-0D59E166937A}"/>
              </a:ext>
            </a:extLst>
          </p:cNvPr>
          <p:cNvSpPr/>
          <p:nvPr/>
        </p:nvSpPr>
        <p:spPr>
          <a:xfrm>
            <a:off x="361655" y="5461112"/>
            <a:ext cx="2241033" cy="56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A87061-A8AF-4D23-85B8-1DB3DA60CDA6}"/>
              </a:ext>
            </a:extLst>
          </p:cNvPr>
          <p:cNvSpPr/>
          <p:nvPr/>
        </p:nvSpPr>
        <p:spPr>
          <a:xfrm>
            <a:off x="503034" y="5461070"/>
            <a:ext cx="1704313" cy="369332"/>
          </a:xfrm>
          <a:prstGeom prst="rect">
            <a:avLst/>
          </a:prstGeom>
        </p:spPr>
        <p:txBody>
          <a:bodyPr wrap="none">
            <a:spAutoFit/>
          </a:bodyPr>
          <a:lstStyle/>
          <a:p>
            <a:r>
              <a:rPr lang="en-US" b="1" dirty="0"/>
              <a:t>BC2758-103-C-1</a:t>
            </a:r>
          </a:p>
        </p:txBody>
      </p:sp>
      <p:pic>
        <p:nvPicPr>
          <p:cNvPr id="20" name="Picture 19" descr="A picture containing drawing, plate&#10;&#10;Description automatically generated">
            <a:extLst>
              <a:ext uri="{FF2B5EF4-FFF2-40B4-BE49-F238E27FC236}">
                <a16:creationId xmlns:a16="http://schemas.microsoft.com/office/drawing/2014/main" id="{C34ABFD0-A2CC-4ADA-987B-10B7D98C8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
        <p:nvSpPr>
          <p:cNvPr id="2" name="TextBox 1">
            <a:extLst>
              <a:ext uri="{FF2B5EF4-FFF2-40B4-BE49-F238E27FC236}">
                <a16:creationId xmlns:a16="http://schemas.microsoft.com/office/drawing/2014/main" id="{58A39601-F91B-449C-B38B-53E31E1D9567}"/>
              </a:ext>
            </a:extLst>
          </p:cNvPr>
          <p:cNvSpPr txBox="1"/>
          <p:nvPr/>
        </p:nvSpPr>
        <p:spPr>
          <a:xfrm>
            <a:off x="7474178" y="7886700"/>
            <a:ext cx="304800" cy="990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4336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61203"/>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5" name="Picture 4" descr="A screenshot of a cell phone&#10;&#10;Description automatically generated">
            <a:extLst>
              <a:ext uri="{FF2B5EF4-FFF2-40B4-BE49-F238E27FC236}">
                <a16:creationId xmlns:a16="http://schemas.microsoft.com/office/drawing/2014/main" id="{0A157656-97B8-46ED-9E5D-7B0148405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4" y="1068284"/>
            <a:ext cx="7239000" cy="3848703"/>
          </a:xfrm>
          <a:prstGeom prst="rect">
            <a:avLst/>
          </a:prstGeom>
        </p:spPr>
      </p:pic>
      <p:sp>
        <p:nvSpPr>
          <p:cNvPr id="19" name="Rectangle 18">
            <a:extLst>
              <a:ext uri="{FF2B5EF4-FFF2-40B4-BE49-F238E27FC236}">
                <a16:creationId xmlns:a16="http://schemas.microsoft.com/office/drawing/2014/main" id="{ADB21192-6C42-420B-A700-47BACDA75ACC}"/>
              </a:ext>
            </a:extLst>
          </p:cNvPr>
          <p:cNvSpPr/>
          <p:nvPr/>
        </p:nvSpPr>
        <p:spPr>
          <a:xfrm>
            <a:off x="329164" y="1044544"/>
            <a:ext cx="1961543" cy="4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FDE61E-FF5D-48F3-9550-F5A451A5EE36}"/>
              </a:ext>
            </a:extLst>
          </p:cNvPr>
          <p:cNvSpPr/>
          <p:nvPr/>
        </p:nvSpPr>
        <p:spPr>
          <a:xfrm>
            <a:off x="367264" y="1090548"/>
            <a:ext cx="1704313" cy="369332"/>
          </a:xfrm>
          <a:prstGeom prst="rect">
            <a:avLst/>
          </a:prstGeom>
        </p:spPr>
        <p:txBody>
          <a:bodyPr wrap="none">
            <a:spAutoFit/>
          </a:bodyPr>
          <a:lstStyle/>
          <a:p>
            <a:r>
              <a:rPr lang="en-US" b="1" dirty="0"/>
              <a:t>BC2760-100-C-1</a:t>
            </a:r>
          </a:p>
        </p:txBody>
      </p:sp>
      <p:pic>
        <p:nvPicPr>
          <p:cNvPr id="9" name="Picture 8" descr="A screenshot of a cell phone&#10;&#10;Description automatically generated">
            <a:extLst>
              <a:ext uri="{FF2B5EF4-FFF2-40B4-BE49-F238E27FC236}">
                <a16:creationId xmlns:a16="http://schemas.microsoft.com/office/drawing/2014/main" id="{C71EF978-F266-4632-979F-56880962D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64" y="5277917"/>
            <a:ext cx="7434258" cy="3745007"/>
          </a:xfrm>
          <a:prstGeom prst="rect">
            <a:avLst/>
          </a:prstGeom>
        </p:spPr>
      </p:pic>
      <p:sp>
        <p:nvSpPr>
          <p:cNvPr id="24" name="Rectangle 23">
            <a:extLst>
              <a:ext uri="{FF2B5EF4-FFF2-40B4-BE49-F238E27FC236}">
                <a16:creationId xmlns:a16="http://schemas.microsoft.com/office/drawing/2014/main" id="{892A22D2-F8F4-4ADE-AEFE-0D59E166937A}"/>
              </a:ext>
            </a:extLst>
          </p:cNvPr>
          <p:cNvSpPr/>
          <p:nvPr/>
        </p:nvSpPr>
        <p:spPr>
          <a:xfrm>
            <a:off x="234676" y="5274862"/>
            <a:ext cx="2241033" cy="568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679FC-A1D7-4711-A959-9F928C35A88E}"/>
              </a:ext>
            </a:extLst>
          </p:cNvPr>
          <p:cNvSpPr/>
          <p:nvPr/>
        </p:nvSpPr>
        <p:spPr>
          <a:xfrm>
            <a:off x="329164" y="5357908"/>
            <a:ext cx="1704313" cy="369332"/>
          </a:xfrm>
          <a:prstGeom prst="rect">
            <a:avLst/>
          </a:prstGeom>
        </p:spPr>
        <p:txBody>
          <a:bodyPr wrap="none">
            <a:spAutoFit/>
          </a:bodyPr>
          <a:lstStyle/>
          <a:p>
            <a:r>
              <a:rPr lang="en-US" b="1" dirty="0"/>
              <a:t>BC2764-100-C-1</a:t>
            </a:r>
          </a:p>
        </p:txBody>
      </p:sp>
      <p:pic>
        <p:nvPicPr>
          <p:cNvPr id="20" name="Picture 19" descr="A picture containing drawing, plate&#10;&#10;Description automatically generated">
            <a:extLst>
              <a:ext uri="{FF2B5EF4-FFF2-40B4-BE49-F238E27FC236}">
                <a16:creationId xmlns:a16="http://schemas.microsoft.com/office/drawing/2014/main" id="{265BD0C3-29AD-4087-AD24-57670A9CD5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188293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39">
            <a:extLst>
              <a:ext uri="{FF2B5EF4-FFF2-40B4-BE49-F238E27FC236}">
                <a16:creationId xmlns:a16="http://schemas.microsoft.com/office/drawing/2014/main" id="{C2F068B6-0099-4334-AE96-4B60A4A7E9CA}"/>
              </a:ext>
            </a:extLst>
          </p:cNvPr>
          <p:cNvSpPr/>
          <p:nvPr/>
        </p:nvSpPr>
        <p:spPr>
          <a:xfrm>
            <a:off x="-5860268" y="5360127"/>
            <a:ext cx="11734799" cy="4839042"/>
          </a:xfrm>
          <a:custGeom>
            <a:avLst/>
            <a:gdLst/>
            <a:ahLst/>
            <a:cxnLst/>
            <a:rect l="l" t="t" r="r" b="b"/>
            <a:pathLst>
              <a:path w="934085" h="808989">
                <a:moveTo>
                  <a:pt x="466712" y="0"/>
                </a:moveTo>
                <a:lnTo>
                  <a:pt x="0" y="808418"/>
                </a:lnTo>
                <a:lnTo>
                  <a:pt x="933475" y="808418"/>
                </a:lnTo>
                <a:lnTo>
                  <a:pt x="466712" y="0"/>
                </a:lnTo>
                <a:close/>
              </a:path>
            </a:pathLst>
          </a:custGeom>
          <a:solidFill>
            <a:srgbClr val="231F20"/>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25402"/>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80368"/>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355193" y="289007"/>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Multi Section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1482172" y="712354"/>
            <a:ext cx="4804327" cy="45719"/>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id="{E852A1CB-2EEB-4768-9402-C957FF994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567158"/>
            <a:ext cx="7399010" cy="3576340"/>
          </a:xfrm>
          <a:prstGeom prst="rect">
            <a:avLst/>
          </a:prstGeom>
        </p:spPr>
      </p:pic>
      <p:sp>
        <p:nvSpPr>
          <p:cNvPr id="8" name="Rectangle 7">
            <a:extLst>
              <a:ext uri="{FF2B5EF4-FFF2-40B4-BE49-F238E27FC236}">
                <a16:creationId xmlns:a16="http://schemas.microsoft.com/office/drawing/2014/main" id="{0CE6E5ED-97C9-4D94-9A76-613381C3F80D}"/>
              </a:ext>
            </a:extLst>
          </p:cNvPr>
          <p:cNvSpPr/>
          <p:nvPr/>
        </p:nvSpPr>
        <p:spPr>
          <a:xfrm>
            <a:off x="190500" y="1345766"/>
            <a:ext cx="1704313" cy="369332"/>
          </a:xfrm>
          <a:prstGeom prst="rect">
            <a:avLst/>
          </a:prstGeom>
        </p:spPr>
        <p:txBody>
          <a:bodyPr wrap="none">
            <a:spAutoFit/>
          </a:bodyPr>
          <a:lstStyle/>
          <a:p>
            <a:r>
              <a:rPr lang="en-US" b="1" dirty="0"/>
              <a:t>BC2766-101-C-1</a:t>
            </a:r>
          </a:p>
        </p:txBody>
      </p:sp>
      <p:sp>
        <p:nvSpPr>
          <p:cNvPr id="27" name="Rectangle 26">
            <a:extLst>
              <a:ext uri="{FF2B5EF4-FFF2-40B4-BE49-F238E27FC236}">
                <a16:creationId xmlns:a16="http://schemas.microsoft.com/office/drawing/2014/main" id="{0465E935-5B6A-4A05-AFDE-D5306907FD75}"/>
              </a:ext>
            </a:extLst>
          </p:cNvPr>
          <p:cNvSpPr/>
          <p:nvPr/>
        </p:nvSpPr>
        <p:spPr>
          <a:xfrm>
            <a:off x="7132" y="5364890"/>
            <a:ext cx="7879568" cy="3856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building, photo, table, many&#10;&#10;Description automatically generated">
            <a:extLst>
              <a:ext uri="{FF2B5EF4-FFF2-40B4-BE49-F238E27FC236}">
                <a16:creationId xmlns:a16="http://schemas.microsoft.com/office/drawing/2014/main" id="{5AC33F35-9F4A-4DEF-8E3A-7A115A46E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23" y="5500508"/>
            <a:ext cx="7497457" cy="3517907"/>
          </a:xfrm>
          <a:prstGeom prst="rect">
            <a:avLst/>
          </a:prstGeom>
        </p:spPr>
      </p:pic>
      <p:pic>
        <p:nvPicPr>
          <p:cNvPr id="17" name="Picture 16" descr="A picture containing drawing, plate&#10;&#10;Description automatically generated">
            <a:extLst>
              <a:ext uri="{FF2B5EF4-FFF2-40B4-BE49-F238E27FC236}">
                <a16:creationId xmlns:a16="http://schemas.microsoft.com/office/drawing/2014/main" id="{9BC98CD1-BA0E-4D27-BD60-FC45427F5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
        <p:nvSpPr>
          <p:cNvPr id="2" name="TextBox 1">
            <a:extLst>
              <a:ext uri="{FF2B5EF4-FFF2-40B4-BE49-F238E27FC236}">
                <a16:creationId xmlns:a16="http://schemas.microsoft.com/office/drawing/2014/main" id="{4A678A8D-F35C-4170-BF7A-20DC03867503}"/>
              </a:ext>
            </a:extLst>
          </p:cNvPr>
          <p:cNvSpPr txBox="1"/>
          <p:nvPr/>
        </p:nvSpPr>
        <p:spPr>
          <a:xfrm>
            <a:off x="7517355" y="3138566"/>
            <a:ext cx="152400" cy="990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0745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object 53"/>
          <p:cNvSpPr/>
          <p:nvPr/>
        </p:nvSpPr>
        <p:spPr>
          <a:xfrm>
            <a:off x="2858390" y="0"/>
            <a:ext cx="1910443" cy="1654901"/>
          </a:xfrm>
          <a:custGeom>
            <a:avLst/>
            <a:gdLst/>
            <a:ahLst/>
            <a:cxnLst/>
            <a:rect l="l" t="t" r="r" b="b"/>
            <a:pathLst>
              <a:path w="1485900" h="1287145">
                <a:moveTo>
                  <a:pt x="1485595" y="0"/>
                </a:moveTo>
                <a:lnTo>
                  <a:pt x="0" y="0"/>
                </a:lnTo>
                <a:lnTo>
                  <a:pt x="742721" y="1286522"/>
                </a:lnTo>
                <a:lnTo>
                  <a:pt x="1485595" y="0"/>
                </a:lnTo>
                <a:close/>
              </a:path>
            </a:pathLst>
          </a:custGeom>
          <a:solidFill>
            <a:srgbClr val="EBE8DE"/>
          </a:solidFill>
        </p:spPr>
        <p:txBody>
          <a:bodyPr wrap="square" lIns="0" tIns="0" rIns="0" bIns="0" rtlCol="0"/>
          <a:lstStyle/>
          <a:p>
            <a:endParaRPr sz="2314"/>
          </a:p>
        </p:txBody>
      </p:sp>
      <p:sp>
        <p:nvSpPr>
          <p:cNvPr id="3" name="object 3"/>
          <p:cNvSpPr/>
          <p:nvPr/>
        </p:nvSpPr>
        <p:spPr>
          <a:xfrm>
            <a:off x="2947" y="9722756"/>
            <a:ext cx="8032455" cy="584776"/>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8" name="object 28"/>
          <p:cNvSpPr/>
          <p:nvPr/>
        </p:nvSpPr>
        <p:spPr>
          <a:xfrm>
            <a:off x="4482361" y="564927"/>
            <a:ext cx="1879801" cy="1624808"/>
          </a:xfrm>
          <a:custGeom>
            <a:avLst/>
            <a:gdLst/>
            <a:ahLst/>
            <a:cxnLst/>
            <a:rect l="l" t="t" r="r" b="b"/>
            <a:pathLst>
              <a:path w="2022475" h="1746250">
                <a:moveTo>
                  <a:pt x="2022055" y="0"/>
                </a:moveTo>
                <a:lnTo>
                  <a:pt x="0" y="0"/>
                </a:lnTo>
                <a:lnTo>
                  <a:pt x="1011072" y="1745742"/>
                </a:lnTo>
                <a:lnTo>
                  <a:pt x="2022055" y="0"/>
                </a:lnTo>
                <a:close/>
              </a:path>
            </a:pathLst>
          </a:custGeom>
          <a:solidFill>
            <a:srgbClr val="EBE8DE"/>
          </a:solidFill>
        </p:spPr>
        <p:txBody>
          <a:bodyPr wrap="square" lIns="0" tIns="0" rIns="0" bIns="0" rtlCol="0"/>
          <a:lstStyle/>
          <a:p>
            <a:endParaRPr sz="2314"/>
          </a:p>
        </p:txBody>
      </p:sp>
      <p:sp>
        <p:nvSpPr>
          <p:cNvPr id="31" name="object 31"/>
          <p:cNvSpPr/>
          <p:nvPr/>
        </p:nvSpPr>
        <p:spPr>
          <a:xfrm>
            <a:off x="4538923" y="0"/>
            <a:ext cx="2592161" cy="1322614"/>
          </a:xfrm>
          <a:custGeom>
            <a:avLst/>
            <a:gdLst/>
            <a:ahLst/>
            <a:cxnLst/>
            <a:rect l="l" t="t" r="r" b="b"/>
            <a:pathLst>
              <a:path w="2016125" h="1028700">
                <a:moveTo>
                  <a:pt x="1421980" y="0"/>
                </a:moveTo>
                <a:lnTo>
                  <a:pt x="593788" y="0"/>
                </a:lnTo>
                <a:lnTo>
                  <a:pt x="0" y="1028623"/>
                </a:lnTo>
                <a:lnTo>
                  <a:pt x="2015870" y="1028623"/>
                </a:lnTo>
                <a:lnTo>
                  <a:pt x="1421980" y="0"/>
                </a:lnTo>
                <a:close/>
              </a:path>
            </a:pathLst>
          </a:custGeom>
          <a:solidFill>
            <a:srgbClr val="9E8E3E"/>
          </a:solidFill>
        </p:spPr>
        <p:txBody>
          <a:bodyPr wrap="square" lIns="0" tIns="0" rIns="0" bIns="0" rtlCol="0"/>
          <a:lstStyle/>
          <a:p>
            <a:endParaRPr sz="2314"/>
          </a:p>
        </p:txBody>
      </p:sp>
      <p:sp>
        <p:nvSpPr>
          <p:cNvPr id="37" name="object 37"/>
          <p:cNvSpPr/>
          <p:nvPr/>
        </p:nvSpPr>
        <p:spPr>
          <a:xfrm>
            <a:off x="4375646" y="3309446"/>
            <a:ext cx="1375495" cy="1149449"/>
          </a:xfrm>
          <a:custGeom>
            <a:avLst/>
            <a:gdLst/>
            <a:ahLst/>
            <a:cxnLst/>
            <a:rect l="l" t="t" r="r" b="b"/>
            <a:pathLst>
              <a:path w="2016125" h="1746250">
                <a:moveTo>
                  <a:pt x="2015870" y="0"/>
                </a:moveTo>
                <a:lnTo>
                  <a:pt x="0" y="0"/>
                </a:lnTo>
                <a:lnTo>
                  <a:pt x="1007833" y="1745742"/>
                </a:lnTo>
                <a:lnTo>
                  <a:pt x="2015870" y="0"/>
                </a:lnTo>
                <a:close/>
              </a:path>
            </a:pathLst>
          </a:custGeom>
          <a:solidFill>
            <a:srgbClr val="EBE8DE"/>
          </a:solidFill>
        </p:spPr>
        <p:txBody>
          <a:bodyPr wrap="square" lIns="0" tIns="0" rIns="0" bIns="0" rtlCol="0"/>
          <a:lstStyle/>
          <a:p>
            <a:endParaRPr sz="2314"/>
          </a:p>
        </p:txBody>
      </p:sp>
      <p:sp>
        <p:nvSpPr>
          <p:cNvPr id="46" name="object 46"/>
          <p:cNvSpPr/>
          <p:nvPr/>
        </p:nvSpPr>
        <p:spPr>
          <a:xfrm>
            <a:off x="4061159" y="207159"/>
            <a:ext cx="733969" cy="649876"/>
          </a:xfrm>
          <a:custGeom>
            <a:avLst/>
            <a:gdLst/>
            <a:ahLst/>
            <a:cxnLst/>
            <a:rect l="l" t="t" r="r" b="b"/>
            <a:pathLst>
              <a:path w="570865" h="505459">
                <a:moveTo>
                  <a:pt x="291744" y="0"/>
                </a:moveTo>
                <a:lnTo>
                  <a:pt x="0" y="505256"/>
                </a:lnTo>
                <a:lnTo>
                  <a:pt x="570814" y="505256"/>
                </a:lnTo>
                <a:lnTo>
                  <a:pt x="570814" y="483336"/>
                </a:lnTo>
                <a:lnTo>
                  <a:pt x="291744" y="0"/>
                </a:lnTo>
                <a:close/>
              </a:path>
            </a:pathLst>
          </a:custGeom>
          <a:solidFill>
            <a:schemeClr val="tx1"/>
          </a:solidFill>
        </p:spPr>
        <p:txBody>
          <a:bodyPr wrap="square" lIns="0" tIns="0" rIns="0" bIns="0" rtlCol="0"/>
          <a:lstStyle/>
          <a:p>
            <a:endParaRPr sz="2314"/>
          </a:p>
        </p:txBody>
      </p:sp>
      <p:sp>
        <p:nvSpPr>
          <p:cNvPr id="47" name="object 47"/>
          <p:cNvSpPr/>
          <p:nvPr/>
        </p:nvSpPr>
        <p:spPr>
          <a:xfrm>
            <a:off x="3197549" y="1671498"/>
            <a:ext cx="750298" cy="649876"/>
          </a:xfrm>
          <a:custGeom>
            <a:avLst/>
            <a:gdLst/>
            <a:ahLst/>
            <a:cxnLst/>
            <a:rect l="l" t="t" r="r" b="b"/>
            <a:pathLst>
              <a:path w="583565" h="505459">
                <a:moveTo>
                  <a:pt x="583425" y="0"/>
                </a:moveTo>
                <a:lnTo>
                  <a:pt x="0" y="0"/>
                </a:lnTo>
                <a:lnTo>
                  <a:pt x="291693" y="505244"/>
                </a:lnTo>
                <a:lnTo>
                  <a:pt x="583425" y="0"/>
                </a:lnTo>
                <a:close/>
              </a:path>
            </a:pathLst>
          </a:custGeom>
          <a:solidFill>
            <a:srgbClr val="FAFAF9"/>
          </a:solidFill>
        </p:spPr>
        <p:txBody>
          <a:bodyPr wrap="square" lIns="0" tIns="0" rIns="0" bIns="0" rtlCol="0"/>
          <a:lstStyle/>
          <a:p>
            <a:endParaRPr sz="2314"/>
          </a:p>
        </p:txBody>
      </p:sp>
      <p:grpSp>
        <p:nvGrpSpPr>
          <p:cNvPr id="5" name="Group 4">
            <a:extLst>
              <a:ext uri="{FF2B5EF4-FFF2-40B4-BE49-F238E27FC236}">
                <a16:creationId xmlns:a16="http://schemas.microsoft.com/office/drawing/2014/main" id="{565DEAB2-0184-4909-B533-EE96AA30B0DA}"/>
              </a:ext>
            </a:extLst>
          </p:cNvPr>
          <p:cNvGrpSpPr/>
          <p:nvPr/>
        </p:nvGrpSpPr>
        <p:grpSpPr>
          <a:xfrm>
            <a:off x="2653356" y="164895"/>
            <a:ext cx="5345041" cy="3747394"/>
            <a:chOff x="1019773" y="184412"/>
            <a:chExt cx="9594545" cy="6236326"/>
          </a:xfrm>
        </p:grpSpPr>
        <p:sp>
          <p:nvSpPr>
            <p:cNvPr id="29" name="object 29"/>
            <p:cNvSpPr/>
            <p:nvPr/>
          </p:nvSpPr>
          <p:spPr>
            <a:xfrm>
              <a:off x="7683657" y="2121895"/>
              <a:ext cx="1200966" cy="1040130"/>
            </a:xfrm>
            <a:custGeom>
              <a:avLst/>
              <a:gdLst/>
              <a:ahLst/>
              <a:cxnLst/>
              <a:rect l="l" t="t" r="r" b="b"/>
              <a:pathLst>
                <a:path w="934084" h="808989">
                  <a:moveTo>
                    <a:pt x="466712" y="0"/>
                  </a:moveTo>
                  <a:lnTo>
                    <a:pt x="0" y="808418"/>
                  </a:lnTo>
                  <a:lnTo>
                    <a:pt x="933475" y="808418"/>
                  </a:lnTo>
                  <a:lnTo>
                    <a:pt x="466712" y="0"/>
                  </a:lnTo>
                  <a:close/>
                </a:path>
              </a:pathLst>
            </a:custGeom>
            <a:solidFill>
              <a:srgbClr val="231F20"/>
            </a:solidFill>
          </p:spPr>
          <p:txBody>
            <a:bodyPr wrap="square" lIns="0" tIns="0" rIns="0" bIns="0" rtlCol="0"/>
            <a:lstStyle/>
            <a:p>
              <a:endParaRPr sz="2314"/>
            </a:p>
          </p:txBody>
        </p:sp>
        <p:sp>
          <p:nvSpPr>
            <p:cNvPr id="30" name="object 30"/>
            <p:cNvSpPr/>
            <p:nvPr/>
          </p:nvSpPr>
          <p:spPr>
            <a:xfrm>
              <a:off x="7710884" y="3134002"/>
              <a:ext cx="2592161" cy="2249261"/>
            </a:xfrm>
            <a:custGeom>
              <a:avLst/>
              <a:gdLst/>
              <a:ahLst/>
              <a:cxnLst/>
              <a:rect l="l" t="t" r="r" b="b"/>
              <a:pathLst>
                <a:path w="2016125" h="1749425">
                  <a:moveTo>
                    <a:pt x="2015871" y="0"/>
                  </a:moveTo>
                  <a:lnTo>
                    <a:pt x="0" y="0"/>
                  </a:lnTo>
                  <a:lnTo>
                    <a:pt x="1007986" y="1749056"/>
                  </a:lnTo>
                  <a:lnTo>
                    <a:pt x="2015871" y="0"/>
                  </a:lnTo>
                  <a:close/>
                </a:path>
              </a:pathLst>
            </a:custGeom>
            <a:solidFill>
              <a:srgbClr val="C9C9CA"/>
            </a:solidFill>
          </p:spPr>
          <p:txBody>
            <a:bodyPr wrap="square" lIns="0" tIns="0" rIns="0" bIns="0" rtlCol="0"/>
            <a:lstStyle/>
            <a:p>
              <a:endParaRPr sz="2314"/>
            </a:p>
          </p:txBody>
        </p:sp>
        <p:sp>
          <p:nvSpPr>
            <p:cNvPr id="32" name="object 32"/>
            <p:cNvSpPr/>
            <p:nvPr/>
          </p:nvSpPr>
          <p:spPr>
            <a:xfrm>
              <a:off x="9610927" y="5380604"/>
              <a:ext cx="1003391" cy="1040130"/>
            </a:xfrm>
            <a:custGeom>
              <a:avLst/>
              <a:gdLst/>
              <a:ahLst/>
              <a:cxnLst/>
              <a:rect l="l" t="t" r="r" b="b"/>
              <a:pathLst>
                <a:path w="780415" h="808989">
                  <a:moveTo>
                    <a:pt x="466725" y="0"/>
                  </a:moveTo>
                  <a:lnTo>
                    <a:pt x="0" y="808418"/>
                  </a:lnTo>
                  <a:lnTo>
                    <a:pt x="779830" y="808418"/>
                  </a:lnTo>
                  <a:lnTo>
                    <a:pt x="779830" y="542315"/>
                  </a:lnTo>
                  <a:lnTo>
                    <a:pt x="466725" y="0"/>
                  </a:lnTo>
                  <a:close/>
                </a:path>
              </a:pathLst>
            </a:custGeom>
            <a:solidFill>
              <a:srgbClr val="231F20"/>
            </a:solidFill>
          </p:spPr>
          <p:txBody>
            <a:bodyPr wrap="square" lIns="0" tIns="0" rIns="0" bIns="0" rtlCol="0"/>
            <a:lstStyle/>
            <a:p>
              <a:endParaRPr sz="2314"/>
            </a:p>
          </p:txBody>
        </p:sp>
        <p:sp>
          <p:nvSpPr>
            <p:cNvPr id="33" name="object 33"/>
            <p:cNvSpPr/>
            <p:nvPr/>
          </p:nvSpPr>
          <p:spPr>
            <a:xfrm>
              <a:off x="7410817" y="5380586"/>
              <a:ext cx="1200966" cy="1040130"/>
            </a:xfrm>
            <a:custGeom>
              <a:avLst/>
              <a:gdLst/>
              <a:ahLst/>
              <a:cxnLst/>
              <a:rect l="l" t="t" r="r" b="b"/>
              <a:pathLst>
                <a:path w="934084" h="808989">
                  <a:moveTo>
                    <a:pt x="933488" y="0"/>
                  </a:moveTo>
                  <a:lnTo>
                    <a:pt x="0" y="0"/>
                  </a:lnTo>
                  <a:lnTo>
                    <a:pt x="466737" y="808418"/>
                  </a:lnTo>
                  <a:lnTo>
                    <a:pt x="933488" y="0"/>
                  </a:lnTo>
                  <a:close/>
                </a:path>
              </a:pathLst>
            </a:custGeom>
            <a:solidFill>
              <a:srgbClr val="E6E4E5"/>
            </a:solidFill>
          </p:spPr>
          <p:txBody>
            <a:bodyPr wrap="square" lIns="0" tIns="0" rIns="0" bIns="0" rtlCol="0"/>
            <a:lstStyle/>
            <a:p>
              <a:endParaRPr sz="2314"/>
            </a:p>
          </p:txBody>
        </p:sp>
        <p:sp>
          <p:nvSpPr>
            <p:cNvPr id="34" name="object 34"/>
            <p:cNvSpPr/>
            <p:nvPr/>
          </p:nvSpPr>
          <p:spPr>
            <a:xfrm>
              <a:off x="8410710" y="5380608"/>
              <a:ext cx="1200966" cy="1040130"/>
            </a:xfrm>
            <a:custGeom>
              <a:avLst/>
              <a:gdLst/>
              <a:ahLst/>
              <a:cxnLst/>
              <a:rect l="l" t="t" r="r" b="b"/>
              <a:pathLst>
                <a:path w="934084" h="808989">
                  <a:moveTo>
                    <a:pt x="466750" y="0"/>
                  </a:moveTo>
                  <a:lnTo>
                    <a:pt x="0" y="808418"/>
                  </a:lnTo>
                  <a:lnTo>
                    <a:pt x="933513" y="808418"/>
                  </a:lnTo>
                  <a:lnTo>
                    <a:pt x="466750" y="0"/>
                  </a:lnTo>
                  <a:close/>
                </a:path>
              </a:pathLst>
            </a:custGeom>
            <a:solidFill>
              <a:srgbClr val="9E8E3E"/>
            </a:solidFill>
          </p:spPr>
          <p:txBody>
            <a:bodyPr wrap="square" lIns="0" tIns="0" rIns="0" bIns="0" rtlCol="0"/>
            <a:lstStyle/>
            <a:p>
              <a:endParaRPr sz="2314"/>
            </a:p>
          </p:txBody>
        </p:sp>
        <p:sp>
          <p:nvSpPr>
            <p:cNvPr id="35" name="object 35"/>
            <p:cNvSpPr/>
            <p:nvPr/>
          </p:nvSpPr>
          <p:spPr>
            <a:xfrm>
              <a:off x="6649022" y="1322403"/>
              <a:ext cx="2099038" cy="1817370"/>
            </a:xfrm>
            <a:custGeom>
              <a:avLst/>
              <a:gdLst/>
              <a:ahLst/>
              <a:cxnLst/>
              <a:rect l="l" t="t" r="r" b="b"/>
              <a:pathLst>
                <a:path w="1632584" h="1413510">
                  <a:moveTo>
                    <a:pt x="1632089" y="0"/>
                  </a:moveTo>
                  <a:lnTo>
                    <a:pt x="0" y="0"/>
                  </a:lnTo>
                  <a:lnTo>
                    <a:pt x="816025" y="1413395"/>
                  </a:lnTo>
                  <a:lnTo>
                    <a:pt x="1632089" y="0"/>
                  </a:lnTo>
                  <a:close/>
                </a:path>
              </a:pathLst>
            </a:custGeom>
            <a:solidFill>
              <a:srgbClr val="EBE8DE"/>
            </a:solidFill>
          </p:spPr>
          <p:txBody>
            <a:bodyPr wrap="square" lIns="0" tIns="0" rIns="0" bIns="0" rtlCol="0"/>
            <a:lstStyle/>
            <a:p>
              <a:endParaRPr sz="2314"/>
            </a:p>
          </p:txBody>
        </p:sp>
        <p:sp>
          <p:nvSpPr>
            <p:cNvPr id="36" name="object 36"/>
            <p:cNvSpPr/>
            <p:nvPr/>
          </p:nvSpPr>
          <p:spPr>
            <a:xfrm>
              <a:off x="6114717" y="3139631"/>
              <a:ext cx="1583871" cy="1371600"/>
            </a:xfrm>
            <a:custGeom>
              <a:avLst/>
              <a:gdLst/>
              <a:ahLst/>
              <a:cxnLst/>
              <a:rect l="l" t="t" r="r" b="b"/>
              <a:pathLst>
                <a:path w="1231900" h="1066800">
                  <a:moveTo>
                    <a:pt x="1231620" y="0"/>
                  </a:moveTo>
                  <a:lnTo>
                    <a:pt x="0" y="0"/>
                  </a:lnTo>
                  <a:lnTo>
                    <a:pt x="615746" y="1066584"/>
                  </a:lnTo>
                  <a:lnTo>
                    <a:pt x="1231620" y="0"/>
                  </a:lnTo>
                  <a:close/>
                </a:path>
              </a:pathLst>
            </a:custGeom>
            <a:solidFill>
              <a:srgbClr val="F7F6F6"/>
            </a:solidFill>
          </p:spPr>
          <p:txBody>
            <a:bodyPr wrap="square" lIns="0" tIns="0" rIns="0" bIns="0" rtlCol="0"/>
            <a:lstStyle/>
            <a:p>
              <a:endParaRPr sz="2314"/>
            </a:p>
          </p:txBody>
        </p:sp>
        <p:sp>
          <p:nvSpPr>
            <p:cNvPr id="38" name="object 38"/>
            <p:cNvSpPr/>
            <p:nvPr/>
          </p:nvSpPr>
          <p:spPr>
            <a:xfrm>
              <a:off x="6408672" y="3138068"/>
              <a:ext cx="2592161" cy="2245179"/>
            </a:xfrm>
            <a:custGeom>
              <a:avLst/>
              <a:gdLst/>
              <a:ahLst/>
              <a:cxnLst/>
              <a:rect l="l" t="t" r="r" b="b"/>
              <a:pathLst>
                <a:path w="2016125" h="1746250">
                  <a:moveTo>
                    <a:pt x="1007846" y="0"/>
                  </a:moveTo>
                  <a:lnTo>
                    <a:pt x="0" y="1745894"/>
                  </a:lnTo>
                  <a:lnTo>
                    <a:pt x="2015870" y="1745894"/>
                  </a:lnTo>
                  <a:lnTo>
                    <a:pt x="1007846" y="0"/>
                  </a:lnTo>
                  <a:close/>
                </a:path>
              </a:pathLst>
            </a:custGeom>
            <a:solidFill>
              <a:srgbClr val="9E8E3E"/>
            </a:solidFill>
          </p:spPr>
          <p:txBody>
            <a:bodyPr wrap="square" lIns="0" tIns="0" rIns="0" bIns="0" rtlCol="0"/>
            <a:lstStyle/>
            <a:p>
              <a:endParaRPr sz="2314"/>
            </a:p>
          </p:txBody>
        </p:sp>
        <p:sp>
          <p:nvSpPr>
            <p:cNvPr id="39" name="object 39"/>
            <p:cNvSpPr/>
            <p:nvPr/>
          </p:nvSpPr>
          <p:spPr>
            <a:xfrm>
              <a:off x="3011502" y="5025075"/>
              <a:ext cx="1200966" cy="1040130"/>
            </a:xfrm>
            <a:custGeom>
              <a:avLst/>
              <a:gdLst/>
              <a:ahLst/>
              <a:cxnLst/>
              <a:rect l="l" t="t" r="r" b="b"/>
              <a:pathLst>
                <a:path w="934085" h="808989">
                  <a:moveTo>
                    <a:pt x="466712" y="0"/>
                  </a:moveTo>
                  <a:lnTo>
                    <a:pt x="0" y="808418"/>
                  </a:lnTo>
                  <a:lnTo>
                    <a:pt x="933475" y="808418"/>
                  </a:lnTo>
                  <a:lnTo>
                    <a:pt x="466712" y="0"/>
                  </a:lnTo>
                  <a:close/>
                </a:path>
              </a:pathLst>
            </a:custGeom>
            <a:solidFill>
              <a:srgbClr val="231F20"/>
            </a:solidFill>
          </p:spPr>
          <p:txBody>
            <a:bodyPr wrap="square" lIns="0" tIns="0" rIns="0" bIns="0" rtlCol="0"/>
            <a:lstStyle/>
            <a:p>
              <a:endParaRPr sz="2314"/>
            </a:p>
          </p:txBody>
        </p:sp>
        <p:sp>
          <p:nvSpPr>
            <p:cNvPr id="40" name="object 40"/>
            <p:cNvSpPr/>
            <p:nvPr/>
          </p:nvSpPr>
          <p:spPr>
            <a:xfrm>
              <a:off x="3816841" y="3247030"/>
              <a:ext cx="2592161" cy="2134143"/>
            </a:xfrm>
            <a:custGeom>
              <a:avLst/>
              <a:gdLst/>
              <a:ahLst/>
              <a:cxnLst/>
              <a:rect l="l" t="t" r="r" b="b"/>
              <a:pathLst>
                <a:path w="2016125" h="1659889">
                  <a:moveTo>
                    <a:pt x="1007884" y="0"/>
                  </a:moveTo>
                  <a:lnTo>
                    <a:pt x="0" y="1659445"/>
                  </a:lnTo>
                  <a:lnTo>
                    <a:pt x="2015870" y="1659445"/>
                  </a:lnTo>
                  <a:lnTo>
                    <a:pt x="1007884" y="0"/>
                  </a:lnTo>
                  <a:close/>
                </a:path>
              </a:pathLst>
            </a:custGeom>
            <a:solidFill>
              <a:srgbClr val="C9C9CA"/>
            </a:solidFill>
          </p:spPr>
          <p:txBody>
            <a:bodyPr wrap="square" lIns="0" tIns="0" rIns="0" bIns="0" rtlCol="0"/>
            <a:lstStyle/>
            <a:p>
              <a:endParaRPr sz="2314"/>
            </a:p>
          </p:txBody>
        </p:sp>
        <p:sp>
          <p:nvSpPr>
            <p:cNvPr id="41" name="object 41"/>
            <p:cNvSpPr/>
            <p:nvPr/>
          </p:nvSpPr>
          <p:spPr>
            <a:xfrm>
              <a:off x="3436785" y="4254517"/>
              <a:ext cx="620081" cy="435329"/>
            </a:xfrm>
            <a:custGeom>
              <a:avLst/>
              <a:gdLst/>
              <a:ahLst/>
              <a:cxnLst/>
              <a:rect l="l" t="t" r="r" b="b"/>
              <a:pathLst>
                <a:path w="272414" h="245745">
                  <a:moveTo>
                    <a:pt x="271919" y="0"/>
                  </a:moveTo>
                  <a:lnTo>
                    <a:pt x="0" y="0"/>
                  </a:lnTo>
                  <a:lnTo>
                    <a:pt x="135953" y="245135"/>
                  </a:lnTo>
                  <a:lnTo>
                    <a:pt x="271919" y="0"/>
                  </a:lnTo>
                  <a:close/>
                </a:path>
              </a:pathLst>
            </a:custGeom>
            <a:solidFill>
              <a:srgbClr val="C9C9CA"/>
            </a:solidFill>
          </p:spPr>
          <p:txBody>
            <a:bodyPr wrap="square" lIns="0" tIns="0" rIns="0" bIns="0" rtlCol="0"/>
            <a:lstStyle/>
            <a:p>
              <a:endParaRPr sz="2314"/>
            </a:p>
          </p:txBody>
        </p:sp>
        <p:sp>
          <p:nvSpPr>
            <p:cNvPr id="42" name="object 42"/>
            <p:cNvSpPr/>
            <p:nvPr/>
          </p:nvSpPr>
          <p:spPr>
            <a:xfrm>
              <a:off x="4521827" y="2735260"/>
              <a:ext cx="1182189" cy="1023801"/>
            </a:xfrm>
            <a:custGeom>
              <a:avLst/>
              <a:gdLst/>
              <a:ahLst/>
              <a:cxnLst/>
              <a:rect l="l" t="t" r="r" b="b"/>
              <a:pathLst>
                <a:path w="919479" h="796289">
                  <a:moveTo>
                    <a:pt x="919213" y="0"/>
                  </a:moveTo>
                  <a:lnTo>
                    <a:pt x="0" y="0"/>
                  </a:lnTo>
                  <a:lnTo>
                    <a:pt x="459663" y="796086"/>
                  </a:lnTo>
                  <a:lnTo>
                    <a:pt x="919213" y="0"/>
                  </a:lnTo>
                  <a:close/>
                </a:path>
              </a:pathLst>
            </a:custGeom>
            <a:solidFill>
              <a:srgbClr val="231F20"/>
            </a:solidFill>
          </p:spPr>
          <p:txBody>
            <a:bodyPr wrap="square" lIns="0" tIns="0" rIns="0" bIns="0" rtlCol="0"/>
            <a:lstStyle/>
            <a:p>
              <a:endParaRPr sz="2314"/>
            </a:p>
          </p:txBody>
        </p:sp>
        <p:sp>
          <p:nvSpPr>
            <p:cNvPr id="43" name="object 43"/>
            <p:cNvSpPr/>
            <p:nvPr/>
          </p:nvSpPr>
          <p:spPr>
            <a:xfrm>
              <a:off x="8474608" y="184412"/>
              <a:ext cx="378006" cy="327388"/>
            </a:xfrm>
            <a:custGeom>
              <a:avLst/>
              <a:gdLst/>
              <a:ahLst/>
              <a:cxnLst/>
              <a:rect l="l" t="t" r="r" b="b"/>
              <a:pathLst>
                <a:path w="294004" h="254635">
                  <a:moveTo>
                    <a:pt x="146913" y="0"/>
                  </a:moveTo>
                  <a:lnTo>
                    <a:pt x="0" y="254508"/>
                  </a:lnTo>
                  <a:lnTo>
                    <a:pt x="293928" y="254508"/>
                  </a:lnTo>
                  <a:lnTo>
                    <a:pt x="146913" y="0"/>
                  </a:lnTo>
                  <a:close/>
                </a:path>
              </a:pathLst>
            </a:custGeom>
            <a:solidFill>
              <a:srgbClr val="9E8E3E"/>
            </a:solidFill>
          </p:spPr>
          <p:txBody>
            <a:bodyPr wrap="square" lIns="0" tIns="0" rIns="0" bIns="0" rtlCol="0"/>
            <a:lstStyle/>
            <a:p>
              <a:endParaRPr sz="2314"/>
            </a:p>
          </p:txBody>
        </p:sp>
        <p:sp>
          <p:nvSpPr>
            <p:cNvPr id="44" name="object 44"/>
            <p:cNvSpPr/>
            <p:nvPr/>
          </p:nvSpPr>
          <p:spPr>
            <a:xfrm>
              <a:off x="9504654" y="672805"/>
              <a:ext cx="750298" cy="649876"/>
            </a:xfrm>
            <a:custGeom>
              <a:avLst/>
              <a:gdLst/>
              <a:ahLst/>
              <a:cxnLst/>
              <a:rect l="l" t="t" r="r" b="b"/>
              <a:pathLst>
                <a:path w="583565" h="505459">
                  <a:moveTo>
                    <a:pt x="291693" y="0"/>
                  </a:moveTo>
                  <a:lnTo>
                    <a:pt x="0" y="505244"/>
                  </a:lnTo>
                  <a:lnTo>
                    <a:pt x="583425" y="505244"/>
                  </a:lnTo>
                  <a:lnTo>
                    <a:pt x="291693" y="0"/>
                  </a:lnTo>
                  <a:close/>
                </a:path>
              </a:pathLst>
            </a:custGeom>
            <a:solidFill>
              <a:srgbClr val="D9D7D8"/>
            </a:solidFill>
          </p:spPr>
          <p:txBody>
            <a:bodyPr wrap="square" lIns="0" tIns="0" rIns="0" bIns="0" rtlCol="0"/>
            <a:lstStyle/>
            <a:p>
              <a:endParaRPr sz="2314"/>
            </a:p>
          </p:txBody>
        </p:sp>
        <p:sp>
          <p:nvSpPr>
            <p:cNvPr id="45" name="object 45"/>
            <p:cNvSpPr/>
            <p:nvPr/>
          </p:nvSpPr>
          <p:spPr>
            <a:xfrm>
              <a:off x="9879681" y="672799"/>
              <a:ext cx="733969" cy="649876"/>
            </a:xfrm>
            <a:custGeom>
              <a:avLst/>
              <a:gdLst/>
              <a:ahLst/>
              <a:cxnLst/>
              <a:rect l="l" t="t" r="r" b="b"/>
              <a:pathLst>
                <a:path w="570865" h="505459">
                  <a:moveTo>
                    <a:pt x="570801" y="0"/>
                  </a:moveTo>
                  <a:lnTo>
                    <a:pt x="0" y="0"/>
                  </a:lnTo>
                  <a:lnTo>
                    <a:pt x="291744" y="505256"/>
                  </a:lnTo>
                  <a:lnTo>
                    <a:pt x="570801" y="21882"/>
                  </a:lnTo>
                  <a:lnTo>
                    <a:pt x="570801" y="0"/>
                  </a:lnTo>
                  <a:close/>
                </a:path>
              </a:pathLst>
            </a:custGeom>
            <a:solidFill>
              <a:srgbClr val="C9C9CA"/>
            </a:solidFill>
          </p:spPr>
          <p:txBody>
            <a:bodyPr wrap="square" lIns="0" tIns="0" rIns="0" bIns="0" rtlCol="0"/>
            <a:lstStyle/>
            <a:p>
              <a:endParaRPr sz="2314"/>
            </a:p>
          </p:txBody>
        </p:sp>
        <p:sp>
          <p:nvSpPr>
            <p:cNvPr id="48" name="object 48"/>
            <p:cNvSpPr/>
            <p:nvPr/>
          </p:nvSpPr>
          <p:spPr>
            <a:xfrm>
              <a:off x="8754518" y="672805"/>
              <a:ext cx="750298" cy="649876"/>
            </a:xfrm>
            <a:custGeom>
              <a:avLst/>
              <a:gdLst/>
              <a:ahLst/>
              <a:cxnLst/>
              <a:rect l="l" t="t" r="r" b="b"/>
              <a:pathLst>
                <a:path w="583565" h="505459">
                  <a:moveTo>
                    <a:pt x="291693" y="0"/>
                  </a:moveTo>
                  <a:lnTo>
                    <a:pt x="0" y="505244"/>
                  </a:lnTo>
                  <a:lnTo>
                    <a:pt x="583425" y="505244"/>
                  </a:lnTo>
                  <a:lnTo>
                    <a:pt x="291693" y="0"/>
                  </a:lnTo>
                  <a:close/>
                </a:path>
              </a:pathLst>
            </a:custGeom>
            <a:solidFill>
              <a:srgbClr val="FBFBFA"/>
            </a:solidFill>
          </p:spPr>
          <p:txBody>
            <a:bodyPr wrap="square" lIns="0" tIns="0" rIns="0" bIns="0" rtlCol="0"/>
            <a:lstStyle/>
            <a:p>
              <a:endParaRPr sz="2314"/>
            </a:p>
          </p:txBody>
        </p:sp>
        <p:sp>
          <p:nvSpPr>
            <p:cNvPr id="49" name="object 49"/>
            <p:cNvSpPr/>
            <p:nvPr/>
          </p:nvSpPr>
          <p:spPr>
            <a:xfrm>
              <a:off x="9129552" y="672805"/>
              <a:ext cx="750298" cy="649876"/>
            </a:xfrm>
            <a:custGeom>
              <a:avLst/>
              <a:gdLst/>
              <a:ahLst/>
              <a:cxnLst/>
              <a:rect l="l" t="t" r="r" b="b"/>
              <a:pathLst>
                <a:path w="583565" h="505459">
                  <a:moveTo>
                    <a:pt x="583425" y="0"/>
                  </a:moveTo>
                  <a:lnTo>
                    <a:pt x="0" y="0"/>
                  </a:lnTo>
                  <a:lnTo>
                    <a:pt x="291731" y="505244"/>
                  </a:lnTo>
                  <a:lnTo>
                    <a:pt x="583425" y="0"/>
                  </a:lnTo>
                  <a:close/>
                </a:path>
              </a:pathLst>
            </a:custGeom>
            <a:solidFill>
              <a:srgbClr val="ECECEC"/>
            </a:solidFill>
          </p:spPr>
          <p:txBody>
            <a:bodyPr wrap="square" lIns="0" tIns="0" rIns="0" bIns="0" rtlCol="0"/>
            <a:lstStyle/>
            <a:p>
              <a:endParaRPr sz="2314"/>
            </a:p>
          </p:txBody>
        </p:sp>
        <p:sp>
          <p:nvSpPr>
            <p:cNvPr id="50" name="object 50"/>
            <p:cNvSpPr/>
            <p:nvPr/>
          </p:nvSpPr>
          <p:spPr>
            <a:xfrm>
              <a:off x="2690844" y="1322403"/>
              <a:ext cx="2592161" cy="2245179"/>
            </a:xfrm>
            <a:custGeom>
              <a:avLst/>
              <a:gdLst/>
              <a:ahLst/>
              <a:cxnLst/>
              <a:rect l="l" t="t" r="r" b="b"/>
              <a:pathLst>
                <a:path w="2016125" h="1746250">
                  <a:moveTo>
                    <a:pt x="2015870" y="0"/>
                  </a:moveTo>
                  <a:lnTo>
                    <a:pt x="0" y="0"/>
                  </a:lnTo>
                  <a:lnTo>
                    <a:pt x="1007833" y="1745742"/>
                  </a:lnTo>
                  <a:lnTo>
                    <a:pt x="2015870" y="0"/>
                  </a:lnTo>
                  <a:close/>
                </a:path>
              </a:pathLst>
            </a:custGeom>
            <a:solidFill>
              <a:srgbClr val="EBE8DE"/>
            </a:solidFill>
          </p:spPr>
          <p:txBody>
            <a:bodyPr wrap="square" lIns="0" tIns="0" rIns="0" bIns="0" rtlCol="0"/>
            <a:lstStyle/>
            <a:p>
              <a:endParaRPr sz="2314"/>
            </a:p>
          </p:txBody>
        </p:sp>
        <p:sp>
          <p:nvSpPr>
            <p:cNvPr id="51" name="object 51"/>
            <p:cNvSpPr/>
            <p:nvPr/>
          </p:nvSpPr>
          <p:spPr>
            <a:xfrm>
              <a:off x="9692782" y="1322407"/>
              <a:ext cx="920931" cy="1040130"/>
            </a:xfrm>
            <a:custGeom>
              <a:avLst/>
              <a:gdLst/>
              <a:ahLst/>
              <a:cxnLst/>
              <a:rect l="l" t="t" r="r" b="b"/>
              <a:pathLst>
                <a:path w="716279" h="808989">
                  <a:moveTo>
                    <a:pt x="716165" y="0"/>
                  </a:moveTo>
                  <a:lnTo>
                    <a:pt x="0" y="0"/>
                  </a:lnTo>
                  <a:lnTo>
                    <a:pt x="466737" y="808405"/>
                  </a:lnTo>
                  <a:lnTo>
                    <a:pt x="716165" y="376377"/>
                  </a:lnTo>
                  <a:lnTo>
                    <a:pt x="716165" y="0"/>
                  </a:lnTo>
                  <a:close/>
                </a:path>
              </a:pathLst>
            </a:custGeom>
            <a:solidFill>
              <a:srgbClr val="9E8E3E"/>
            </a:solidFill>
          </p:spPr>
          <p:txBody>
            <a:bodyPr wrap="square" lIns="0" tIns="0" rIns="0" bIns="0" rtlCol="0"/>
            <a:lstStyle/>
            <a:p>
              <a:endParaRPr sz="2314"/>
            </a:p>
          </p:txBody>
        </p:sp>
        <p:sp>
          <p:nvSpPr>
            <p:cNvPr id="52" name="object 52"/>
            <p:cNvSpPr/>
            <p:nvPr/>
          </p:nvSpPr>
          <p:spPr>
            <a:xfrm>
              <a:off x="8665580" y="1842102"/>
              <a:ext cx="1947999" cy="2245179"/>
            </a:xfrm>
            <a:custGeom>
              <a:avLst/>
              <a:gdLst/>
              <a:ahLst/>
              <a:cxnLst/>
              <a:rect l="l" t="t" r="r" b="b"/>
              <a:pathLst>
                <a:path w="1515109" h="1746250">
                  <a:moveTo>
                    <a:pt x="1010970" y="0"/>
                  </a:moveTo>
                  <a:lnTo>
                    <a:pt x="0" y="1745741"/>
                  </a:lnTo>
                  <a:lnTo>
                    <a:pt x="1515097" y="1745741"/>
                  </a:lnTo>
                  <a:lnTo>
                    <a:pt x="1515097" y="870445"/>
                  </a:lnTo>
                  <a:lnTo>
                    <a:pt x="1010970" y="0"/>
                  </a:lnTo>
                  <a:close/>
                </a:path>
              </a:pathLst>
            </a:custGeom>
            <a:solidFill>
              <a:srgbClr val="EBE8DE"/>
            </a:solidFill>
          </p:spPr>
          <p:txBody>
            <a:bodyPr wrap="square" lIns="0" tIns="0" rIns="0" bIns="0" rtlCol="0"/>
            <a:lstStyle/>
            <a:p>
              <a:endParaRPr sz="2314"/>
            </a:p>
          </p:txBody>
        </p:sp>
        <p:sp>
          <p:nvSpPr>
            <p:cNvPr id="54" name="object 54"/>
            <p:cNvSpPr/>
            <p:nvPr/>
          </p:nvSpPr>
          <p:spPr>
            <a:xfrm>
              <a:off x="1019773" y="200138"/>
              <a:ext cx="2592161" cy="2245179"/>
            </a:xfrm>
            <a:custGeom>
              <a:avLst/>
              <a:gdLst/>
              <a:ahLst/>
              <a:cxnLst/>
              <a:rect l="l" t="t" r="r" b="b"/>
              <a:pathLst>
                <a:path w="2016125" h="1746250">
                  <a:moveTo>
                    <a:pt x="1008011" y="0"/>
                  </a:moveTo>
                  <a:lnTo>
                    <a:pt x="0" y="1745742"/>
                  </a:lnTo>
                  <a:lnTo>
                    <a:pt x="2015858" y="1745742"/>
                  </a:lnTo>
                  <a:lnTo>
                    <a:pt x="1008011" y="0"/>
                  </a:lnTo>
                  <a:close/>
                </a:path>
              </a:pathLst>
            </a:custGeom>
            <a:solidFill>
              <a:srgbClr val="231F20"/>
            </a:solidFill>
          </p:spPr>
          <p:txBody>
            <a:bodyPr wrap="square" lIns="0" tIns="0" rIns="0" bIns="0" rtlCol="0"/>
            <a:lstStyle/>
            <a:p>
              <a:endParaRPr sz="2314"/>
            </a:p>
          </p:txBody>
        </p:sp>
        <p:sp>
          <p:nvSpPr>
            <p:cNvPr id="56" name="object 56"/>
            <p:cNvSpPr/>
            <p:nvPr/>
          </p:nvSpPr>
          <p:spPr>
            <a:xfrm>
              <a:off x="2166153" y="3566926"/>
              <a:ext cx="1200966" cy="1040130"/>
            </a:xfrm>
            <a:custGeom>
              <a:avLst/>
              <a:gdLst/>
              <a:ahLst/>
              <a:cxnLst/>
              <a:rect l="l" t="t" r="r" b="b"/>
              <a:pathLst>
                <a:path w="934085" h="808989">
                  <a:moveTo>
                    <a:pt x="466712" y="0"/>
                  </a:moveTo>
                  <a:lnTo>
                    <a:pt x="0" y="808418"/>
                  </a:lnTo>
                  <a:lnTo>
                    <a:pt x="933475" y="808418"/>
                  </a:lnTo>
                  <a:lnTo>
                    <a:pt x="466712" y="0"/>
                  </a:lnTo>
                  <a:close/>
                </a:path>
              </a:pathLst>
            </a:custGeom>
            <a:solidFill>
              <a:srgbClr val="9E8E3E"/>
            </a:solidFill>
          </p:spPr>
          <p:txBody>
            <a:bodyPr wrap="square" lIns="0" tIns="0" rIns="0" bIns="0" rtlCol="0"/>
            <a:lstStyle/>
            <a:p>
              <a:endParaRPr sz="2314"/>
            </a:p>
          </p:txBody>
        </p:sp>
        <p:sp>
          <p:nvSpPr>
            <p:cNvPr id="57" name="object 57"/>
            <p:cNvSpPr/>
            <p:nvPr/>
          </p:nvSpPr>
          <p:spPr>
            <a:xfrm>
              <a:off x="6781150" y="5979112"/>
              <a:ext cx="350248" cy="315958"/>
            </a:xfrm>
            <a:custGeom>
              <a:avLst/>
              <a:gdLst/>
              <a:ahLst/>
              <a:cxnLst/>
              <a:rect l="l" t="t" r="r" b="b"/>
              <a:pathLst>
                <a:path w="272415" h="245745">
                  <a:moveTo>
                    <a:pt x="271919" y="0"/>
                  </a:moveTo>
                  <a:lnTo>
                    <a:pt x="0" y="0"/>
                  </a:lnTo>
                  <a:lnTo>
                    <a:pt x="135953" y="245148"/>
                  </a:lnTo>
                  <a:lnTo>
                    <a:pt x="271919" y="0"/>
                  </a:lnTo>
                  <a:close/>
                </a:path>
              </a:pathLst>
            </a:custGeom>
            <a:solidFill>
              <a:srgbClr val="9E8E3E"/>
            </a:solidFill>
          </p:spPr>
          <p:txBody>
            <a:bodyPr wrap="square" lIns="0" tIns="0" rIns="0" bIns="0" rtlCol="0"/>
            <a:lstStyle/>
            <a:p>
              <a:endParaRPr sz="2314"/>
            </a:p>
          </p:txBody>
        </p:sp>
      </p:grpSp>
      <p:sp>
        <p:nvSpPr>
          <p:cNvPr id="58" name="object 58"/>
          <p:cNvSpPr/>
          <p:nvPr/>
        </p:nvSpPr>
        <p:spPr>
          <a:xfrm>
            <a:off x="3491277" y="60485"/>
            <a:ext cx="4538384" cy="5290112"/>
          </a:xfrm>
          <a:custGeom>
            <a:avLst/>
            <a:gdLst/>
            <a:ahLst/>
            <a:cxnLst/>
            <a:rect l="l" t="t" r="r" b="b"/>
            <a:pathLst>
              <a:path w="6359525" h="6802755">
                <a:moveTo>
                  <a:pt x="1341348" y="5672035"/>
                </a:moveTo>
                <a:lnTo>
                  <a:pt x="1305026" y="5672035"/>
                </a:lnTo>
                <a:lnTo>
                  <a:pt x="652475" y="6802247"/>
                </a:lnTo>
                <a:lnTo>
                  <a:pt x="3298952" y="6802247"/>
                </a:lnTo>
                <a:lnTo>
                  <a:pt x="3286838" y="6781266"/>
                </a:lnTo>
                <a:lnTo>
                  <a:pt x="688809" y="6781266"/>
                </a:lnTo>
                <a:lnTo>
                  <a:pt x="1323187" y="5682500"/>
                </a:lnTo>
                <a:lnTo>
                  <a:pt x="1347391" y="5682500"/>
                </a:lnTo>
                <a:lnTo>
                  <a:pt x="1341348" y="5672035"/>
                </a:lnTo>
                <a:close/>
              </a:path>
              <a:path w="6359525" h="6802755">
                <a:moveTo>
                  <a:pt x="1347391" y="5682500"/>
                </a:moveTo>
                <a:lnTo>
                  <a:pt x="1323187" y="5682500"/>
                </a:lnTo>
                <a:lnTo>
                  <a:pt x="1957565" y="6781266"/>
                </a:lnTo>
                <a:lnTo>
                  <a:pt x="1993861" y="6781266"/>
                </a:lnTo>
                <a:lnTo>
                  <a:pt x="1999918" y="6770776"/>
                </a:lnTo>
                <a:lnTo>
                  <a:pt x="1975726" y="6770776"/>
                </a:lnTo>
                <a:lnTo>
                  <a:pt x="1347391" y="5682500"/>
                </a:lnTo>
                <a:close/>
              </a:path>
              <a:path w="6359525" h="6802755">
                <a:moveTo>
                  <a:pt x="2652455" y="5682500"/>
                </a:moveTo>
                <a:lnTo>
                  <a:pt x="2628226" y="5682500"/>
                </a:lnTo>
                <a:lnTo>
                  <a:pt x="3262617" y="6781266"/>
                </a:lnTo>
                <a:lnTo>
                  <a:pt x="3286838" y="6781266"/>
                </a:lnTo>
                <a:lnTo>
                  <a:pt x="2652455" y="5682500"/>
                </a:lnTo>
                <a:close/>
              </a:path>
              <a:path w="6359525" h="6802755">
                <a:moveTo>
                  <a:pt x="1341348" y="3390633"/>
                </a:moveTo>
                <a:lnTo>
                  <a:pt x="0" y="3390633"/>
                </a:lnTo>
                <a:lnTo>
                  <a:pt x="658533" y="4531334"/>
                </a:lnTo>
                <a:lnTo>
                  <a:pt x="0" y="5672035"/>
                </a:lnTo>
                <a:lnTo>
                  <a:pt x="2610065" y="5672035"/>
                </a:lnTo>
                <a:lnTo>
                  <a:pt x="1975726" y="6770776"/>
                </a:lnTo>
                <a:lnTo>
                  <a:pt x="1999918" y="6770776"/>
                </a:lnTo>
                <a:lnTo>
                  <a:pt x="2628226" y="5682500"/>
                </a:lnTo>
                <a:lnTo>
                  <a:pt x="2652455" y="5682500"/>
                </a:lnTo>
                <a:lnTo>
                  <a:pt x="2646413" y="5672035"/>
                </a:lnTo>
                <a:lnTo>
                  <a:pt x="2640380" y="5661520"/>
                </a:lnTo>
                <a:lnTo>
                  <a:pt x="2646413" y="5651042"/>
                </a:lnTo>
                <a:lnTo>
                  <a:pt x="36283" y="5651042"/>
                </a:lnTo>
                <a:lnTo>
                  <a:pt x="670648" y="4552315"/>
                </a:lnTo>
                <a:lnTo>
                  <a:pt x="694866" y="4552315"/>
                </a:lnTo>
                <a:lnTo>
                  <a:pt x="688809" y="4541824"/>
                </a:lnTo>
                <a:lnTo>
                  <a:pt x="5896952" y="4541824"/>
                </a:lnTo>
                <a:lnTo>
                  <a:pt x="5909037" y="4520895"/>
                </a:lnTo>
                <a:lnTo>
                  <a:pt x="688809" y="4520895"/>
                </a:lnTo>
                <a:lnTo>
                  <a:pt x="694895" y="4510354"/>
                </a:lnTo>
                <a:lnTo>
                  <a:pt x="670648" y="4510354"/>
                </a:lnTo>
                <a:lnTo>
                  <a:pt x="36283" y="3411613"/>
                </a:lnTo>
                <a:lnTo>
                  <a:pt x="1341359" y="3411613"/>
                </a:lnTo>
                <a:lnTo>
                  <a:pt x="1335303" y="3401123"/>
                </a:lnTo>
                <a:lnTo>
                  <a:pt x="1341348" y="3390633"/>
                </a:lnTo>
                <a:close/>
              </a:path>
              <a:path w="6359525" h="6802755">
                <a:moveTo>
                  <a:pt x="694866" y="4552315"/>
                </a:moveTo>
                <a:lnTo>
                  <a:pt x="670648" y="4552315"/>
                </a:lnTo>
                <a:lnTo>
                  <a:pt x="1305026" y="5651042"/>
                </a:lnTo>
                <a:lnTo>
                  <a:pt x="1341348" y="5651042"/>
                </a:lnTo>
                <a:lnTo>
                  <a:pt x="1347412" y="5640539"/>
                </a:lnTo>
                <a:lnTo>
                  <a:pt x="1323187" y="5640539"/>
                </a:lnTo>
                <a:lnTo>
                  <a:pt x="694866" y="4552315"/>
                </a:lnTo>
                <a:close/>
              </a:path>
              <a:path w="6359525" h="6802755">
                <a:moveTo>
                  <a:pt x="1999918" y="4552315"/>
                </a:moveTo>
                <a:lnTo>
                  <a:pt x="1975726" y="4552315"/>
                </a:lnTo>
                <a:lnTo>
                  <a:pt x="2610065" y="5651042"/>
                </a:lnTo>
                <a:lnTo>
                  <a:pt x="2646413" y="5651042"/>
                </a:lnTo>
                <a:lnTo>
                  <a:pt x="2652477" y="5640539"/>
                </a:lnTo>
                <a:lnTo>
                  <a:pt x="2628226" y="5640539"/>
                </a:lnTo>
                <a:lnTo>
                  <a:pt x="1999918" y="4552315"/>
                </a:lnTo>
                <a:close/>
              </a:path>
              <a:path w="6359525" h="6802755">
                <a:moveTo>
                  <a:pt x="1993861" y="4541824"/>
                </a:moveTo>
                <a:lnTo>
                  <a:pt x="1957565" y="4541824"/>
                </a:lnTo>
                <a:lnTo>
                  <a:pt x="1323187" y="5640539"/>
                </a:lnTo>
                <a:lnTo>
                  <a:pt x="1347412" y="5640539"/>
                </a:lnTo>
                <a:lnTo>
                  <a:pt x="1975726" y="4552315"/>
                </a:lnTo>
                <a:lnTo>
                  <a:pt x="1999918" y="4552315"/>
                </a:lnTo>
                <a:lnTo>
                  <a:pt x="1993861" y="4541824"/>
                </a:lnTo>
                <a:close/>
              </a:path>
              <a:path w="6359525" h="6802755">
                <a:moveTo>
                  <a:pt x="3286848" y="4541824"/>
                </a:moveTo>
                <a:lnTo>
                  <a:pt x="3262617" y="4541824"/>
                </a:lnTo>
                <a:lnTo>
                  <a:pt x="2628226" y="5640539"/>
                </a:lnTo>
                <a:lnTo>
                  <a:pt x="2652477" y="5640539"/>
                </a:lnTo>
                <a:lnTo>
                  <a:pt x="3286848" y="4541824"/>
                </a:lnTo>
                <a:close/>
              </a:path>
              <a:path w="6359525" h="6802755">
                <a:moveTo>
                  <a:pt x="4591951" y="4541824"/>
                </a:moveTo>
                <a:lnTo>
                  <a:pt x="4579835" y="4541824"/>
                </a:lnTo>
                <a:lnTo>
                  <a:pt x="4585881" y="4552315"/>
                </a:lnTo>
                <a:lnTo>
                  <a:pt x="4591951" y="4541824"/>
                </a:lnTo>
                <a:close/>
              </a:path>
              <a:path w="6359525" h="6802755">
                <a:moveTo>
                  <a:pt x="1347394" y="3422065"/>
                </a:moveTo>
                <a:lnTo>
                  <a:pt x="1323174" y="3422065"/>
                </a:lnTo>
                <a:lnTo>
                  <a:pt x="1957565" y="4520895"/>
                </a:lnTo>
                <a:lnTo>
                  <a:pt x="1993861" y="4520895"/>
                </a:lnTo>
                <a:lnTo>
                  <a:pt x="1999947" y="4510354"/>
                </a:lnTo>
                <a:lnTo>
                  <a:pt x="1975726" y="4510354"/>
                </a:lnTo>
                <a:lnTo>
                  <a:pt x="1347394" y="3422065"/>
                </a:lnTo>
                <a:close/>
              </a:path>
              <a:path w="6359525" h="6802755">
                <a:moveTo>
                  <a:pt x="2652447" y="3422065"/>
                </a:moveTo>
                <a:lnTo>
                  <a:pt x="2628226" y="3422065"/>
                </a:lnTo>
                <a:lnTo>
                  <a:pt x="3262617" y="4520895"/>
                </a:lnTo>
                <a:lnTo>
                  <a:pt x="3298952" y="4520895"/>
                </a:lnTo>
                <a:lnTo>
                  <a:pt x="3305036" y="4510354"/>
                </a:lnTo>
                <a:lnTo>
                  <a:pt x="3280803" y="4510354"/>
                </a:lnTo>
                <a:lnTo>
                  <a:pt x="2652447" y="3422065"/>
                </a:lnTo>
                <a:close/>
              </a:path>
              <a:path w="6359525" h="6802755">
                <a:moveTo>
                  <a:pt x="3957475" y="3422065"/>
                </a:moveTo>
                <a:lnTo>
                  <a:pt x="3933253" y="3422065"/>
                </a:lnTo>
                <a:lnTo>
                  <a:pt x="4567707" y="4520895"/>
                </a:lnTo>
                <a:lnTo>
                  <a:pt x="4604004" y="4520895"/>
                </a:lnTo>
                <a:lnTo>
                  <a:pt x="4610090" y="4510354"/>
                </a:lnTo>
                <a:lnTo>
                  <a:pt x="4585881" y="4510354"/>
                </a:lnTo>
                <a:lnTo>
                  <a:pt x="3957475" y="3422065"/>
                </a:lnTo>
                <a:close/>
              </a:path>
              <a:path w="6359525" h="6802755">
                <a:moveTo>
                  <a:pt x="5262551" y="3422065"/>
                </a:moveTo>
                <a:lnTo>
                  <a:pt x="5238343" y="3422065"/>
                </a:lnTo>
                <a:lnTo>
                  <a:pt x="5872797" y="4520895"/>
                </a:lnTo>
                <a:lnTo>
                  <a:pt x="5909037" y="4520895"/>
                </a:lnTo>
                <a:lnTo>
                  <a:pt x="5915123" y="4510354"/>
                </a:lnTo>
                <a:lnTo>
                  <a:pt x="5890882" y="4510354"/>
                </a:lnTo>
                <a:lnTo>
                  <a:pt x="5262551" y="3422065"/>
                </a:lnTo>
                <a:close/>
              </a:path>
              <a:path w="6359525" h="6802755">
                <a:moveTo>
                  <a:pt x="1341359" y="3411613"/>
                </a:moveTo>
                <a:lnTo>
                  <a:pt x="1305026" y="3411613"/>
                </a:lnTo>
                <a:lnTo>
                  <a:pt x="670648" y="4510354"/>
                </a:lnTo>
                <a:lnTo>
                  <a:pt x="694895" y="4510354"/>
                </a:lnTo>
                <a:lnTo>
                  <a:pt x="1323174" y="3422065"/>
                </a:lnTo>
                <a:lnTo>
                  <a:pt x="1347394" y="3422065"/>
                </a:lnTo>
                <a:lnTo>
                  <a:pt x="1341359" y="3411613"/>
                </a:lnTo>
                <a:close/>
              </a:path>
              <a:path w="6359525" h="6802755">
                <a:moveTo>
                  <a:pt x="6359321" y="3390633"/>
                </a:moveTo>
                <a:lnTo>
                  <a:pt x="2610040" y="3390633"/>
                </a:lnTo>
                <a:lnTo>
                  <a:pt x="2616098" y="3401123"/>
                </a:lnTo>
                <a:lnTo>
                  <a:pt x="1975726" y="4510354"/>
                </a:lnTo>
                <a:lnTo>
                  <a:pt x="1999947" y="4510354"/>
                </a:lnTo>
                <a:lnTo>
                  <a:pt x="2628226" y="3422065"/>
                </a:lnTo>
                <a:lnTo>
                  <a:pt x="2652447" y="3422065"/>
                </a:lnTo>
                <a:lnTo>
                  <a:pt x="2646413" y="3411613"/>
                </a:lnTo>
                <a:lnTo>
                  <a:pt x="6359321" y="3411613"/>
                </a:lnTo>
                <a:lnTo>
                  <a:pt x="6359321" y="3390633"/>
                </a:lnTo>
                <a:close/>
              </a:path>
              <a:path w="6359525" h="6802755">
                <a:moveTo>
                  <a:pt x="3951439" y="3411613"/>
                </a:moveTo>
                <a:lnTo>
                  <a:pt x="3915155" y="3411613"/>
                </a:lnTo>
                <a:lnTo>
                  <a:pt x="3280803" y="4510354"/>
                </a:lnTo>
                <a:lnTo>
                  <a:pt x="3305036" y="4510354"/>
                </a:lnTo>
                <a:lnTo>
                  <a:pt x="3933253" y="3422065"/>
                </a:lnTo>
                <a:lnTo>
                  <a:pt x="3957475" y="3422065"/>
                </a:lnTo>
                <a:lnTo>
                  <a:pt x="3951439" y="3411613"/>
                </a:lnTo>
                <a:close/>
              </a:path>
              <a:path w="6359525" h="6802755">
                <a:moveTo>
                  <a:pt x="5256517" y="3411613"/>
                </a:moveTo>
                <a:lnTo>
                  <a:pt x="5220246" y="3411613"/>
                </a:lnTo>
                <a:lnTo>
                  <a:pt x="4585881" y="4510354"/>
                </a:lnTo>
                <a:lnTo>
                  <a:pt x="4610090" y="4510354"/>
                </a:lnTo>
                <a:lnTo>
                  <a:pt x="5238343" y="3422065"/>
                </a:lnTo>
                <a:lnTo>
                  <a:pt x="5262551" y="3422065"/>
                </a:lnTo>
                <a:lnTo>
                  <a:pt x="5256517" y="3411613"/>
                </a:lnTo>
                <a:close/>
              </a:path>
              <a:path w="6359525" h="6802755">
                <a:moveTo>
                  <a:pt x="6359321" y="3699154"/>
                </a:moveTo>
                <a:lnTo>
                  <a:pt x="5890882" y="4510354"/>
                </a:lnTo>
                <a:lnTo>
                  <a:pt x="5915123" y="4510354"/>
                </a:lnTo>
                <a:lnTo>
                  <a:pt x="6359321" y="3741039"/>
                </a:lnTo>
                <a:lnTo>
                  <a:pt x="6359321" y="3699154"/>
                </a:lnTo>
                <a:close/>
              </a:path>
              <a:path w="6359525" h="6802755">
                <a:moveTo>
                  <a:pt x="1323174" y="3380168"/>
                </a:moveTo>
                <a:lnTo>
                  <a:pt x="1317116" y="3390633"/>
                </a:lnTo>
                <a:lnTo>
                  <a:pt x="1329245" y="3390633"/>
                </a:lnTo>
                <a:lnTo>
                  <a:pt x="1323174" y="3380168"/>
                </a:lnTo>
                <a:close/>
              </a:path>
              <a:path w="6359525" h="6802755">
                <a:moveTo>
                  <a:pt x="2652469" y="1161681"/>
                </a:moveTo>
                <a:lnTo>
                  <a:pt x="2628226" y="1161681"/>
                </a:lnTo>
                <a:lnTo>
                  <a:pt x="3268662" y="2270937"/>
                </a:lnTo>
                <a:lnTo>
                  <a:pt x="2622168" y="3390633"/>
                </a:lnTo>
                <a:lnTo>
                  <a:pt x="2646413" y="3390633"/>
                </a:lnTo>
                <a:lnTo>
                  <a:pt x="3280791" y="2291892"/>
                </a:lnTo>
                <a:lnTo>
                  <a:pt x="3304985" y="2291892"/>
                </a:lnTo>
                <a:lnTo>
                  <a:pt x="3298926" y="2281402"/>
                </a:lnTo>
                <a:lnTo>
                  <a:pt x="5909052" y="2281402"/>
                </a:lnTo>
                <a:lnTo>
                  <a:pt x="5896952" y="2260447"/>
                </a:lnTo>
                <a:lnTo>
                  <a:pt x="3298926" y="2260447"/>
                </a:lnTo>
                <a:lnTo>
                  <a:pt x="3304983" y="2249957"/>
                </a:lnTo>
                <a:lnTo>
                  <a:pt x="3280803" y="2249957"/>
                </a:lnTo>
                <a:lnTo>
                  <a:pt x="2652469" y="1161681"/>
                </a:lnTo>
                <a:close/>
              </a:path>
              <a:path w="6359525" h="6802755">
                <a:moveTo>
                  <a:pt x="3304985" y="2291892"/>
                </a:moveTo>
                <a:lnTo>
                  <a:pt x="3280791" y="2291892"/>
                </a:lnTo>
                <a:lnTo>
                  <a:pt x="3915155" y="3390633"/>
                </a:lnTo>
                <a:lnTo>
                  <a:pt x="3951439" y="3390633"/>
                </a:lnTo>
                <a:lnTo>
                  <a:pt x="3957482" y="3380168"/>
                </a:lnTo>
                <a:lnTo>
                  <a:pt x="3933355" y="3380168"/>
                </a:lnTo>
                <a:lnTo>
                  <a:pt x="3304985" y="2291892"/>
                </a:lnTo>
                <a:close/>
              </a:path>
              <a:path w="6359525" h="6802755">
                <a:moveTo>
                  <a:pt x="4610061" y="2291892"/>
                </a:moveTo>
                <a:lnTo>
                  <a:pt x="4585881" y="2291892"/>
                </a:lnTo>
                <a:lnTo>
                  <a:pt x="5220246" y="3390633"/>
                </a:lnTo>
                <a:lnTo>
                  <a:pt x="5256517" y="3390633"/>
                </a:lnTo>
                <a:lnTo>
                  <a:pt x="5262560" y="3380168"/>
                </a:lnTo>
                <a:lnTo>
                  <a:pt x="5238432" y="3380168"/>
                </a:lnTo>
                <a:lnTo>
                  <a:pt x="4610061" y="2291892"/>
                </a:lnTo>
                <a:close/>
              </a:path>
              <a:path w="6359525" h="6802755">
                <a:moveTo>
                  <a:pt x="4604004" y="2281402"/>
                </a:moveTo>
                <a:lnTo>
                  <a:pt x="4567707" y="2281402"/>
                </a:lnTo>
                <a:lnTo>
                  <a:pt x="3933355" y="3380168"/>
                </a:lnTo>
                <a:lnTo>
                  <a:pt x="3957482" y="3380168"/>
                </a:lnTo>
                <a:lnTo>
                  <a:pt x="4585881" y="2291892"/>
                </a:lnTo>
                <a:lnTo>
                  <a:pt x="4610061" y="2291892"/>
                </a:lnTo>
                <a:lnTo>
                  <a:pt x="4604004" y="2281402"/>
                </a:lnTo>
                <a:close/>
              </a:path>
              <a:path w="6359525" h="6802755">
                <a:moveTo>
                  <a:pt x="5909052" y="2281402"/>
                </a:moveTo>
                <a:lnTo>
                  <a:pt x="5872721" y="2281402"/>
                </a:lnTo>
                <a:lnTo>
                  <a:pt x="5238432" y="3380168"/>
                </a:lnTo>
                <a:lnTo>
                  <a:pt x="5262560" y="3380168"/>
                </a:lnTo>
                <a:lnTo>
                  <a:pt x="5890882" y="2291892"/>
                </a:lnTo>
                <a:lnTo>
                  <a:pt x="5915109" y="2291892"/>
                </a:lnTo>
                <a:lnTo>
                  <a:pt x="5909052" y="2281402"/>
                </a:lnTo>
                <a:close/>
              </a:path>
              <a:path w="6359525" h="6802755">
                <a:moveTo>
                  <a:pt x="5915109" y="2291892"/>
                </a:moveTo>
                <a:lnTo>
                  <a:pt x="5890882" y="2291892"/>
                </a:lnTo>
                <a:lnTo>
                  <a:pt x="6359321" y="3103092"/>
                </a:lnTo>
                <a:lnTo>
                  <a:pt x="6359321" y="3061208"/>
                </a:lnTo>
                <a:lnTo>
                  <a:pt x="5915109" y="2291892"/>
                </a:lnTo>
                <a:close/>
              </a:path>
              <a:path w="6359525" h="6802755">
                <a:moveTo>
                  <a:pt x="1341348" y="1151191"/>
                </a:moveTo>
                <a:lnTo>
                  <a:pt x="1317116" y="1151191"/>
                </a:lnTo>
                <a:lnTo>
                  <a:pt x="1975726" y="2291918"/>
                </a:lnTo>
                <a:lnTo>
                  <a:pt x="1999950" y="2249957"/>
                </a:lnTo>
                <a:lnTo>
                  <a:pt x="1975726" y="2249957"/>
                </a:lnTo>
                <a:lnTo>
                  <a:pt x="1341348" y="1151191"/>
                </a:lnTo>
                <a:close/>
              </a:path>
              <a:path w="6359525" h="6802755">
                <a:moveTo>
                  <a:pt x="3957497" y="1161681"/>
                </a:moveTo>
                <a:lnTo>
                  <a:pt x="3933355" y="1161681"/>
                </a:lnTo>
                <a:lnTo>
                  <a:pt x="4567707" y="2260447"/>
                </a:lnTo>
                <a:lnTo>
                  <a:pt x="4604004" y="2260447"/>
                </a:lnTo>
                <a:lnTo>
                  <a:pt x="4610060" y="2249957"/>
                </a:lnTo>
                <a:lnTo>
                  <a:pt x="4585881" y="2249957"/>
                </a:lnTo>
                <a:lnTo>
                  <a:pt x="3957497" y="1161681"/>
                </a:lnTo>
                <a:close/>
              </a:path>
              <a:path w="6359525" h="6802755">
                <a:moveTo>
                  <a:pt x="2646413" y="1151191"/>
                </a:moveTo>
                <a:lnTo>
                  <a:pt x="2610040" y="1151191"/>
                </a:lnTo>
                <a:lnTo>
                  <a:pt x="1975726" y="2249957"/>
                </a:lnTo>
                <a:lnTo>
                  <a:pt x="1999950" y="2249957"/>
                </a:lnTo>
                <a:lnTo>
                  <a:pt x="2628226" y="1161681"/>
                </a:lnTo>
                <a:lnTo>
                  <a:pt x="2652469" y="1161681"/>
                </a:lnTo>
                <a:lnTo>
                  <a:pt x="2646413" y="1151191"/>
                </a:lnTo>
                <a:close/>
              </a:path>
              <a:path w="6359525" h="6802755">
                <a:moveTo>
                  <a:pt x="3951439" y="1151191"/>
                </a:moveTo>
                <a:lnTo>
                  <a:pt x="3915155" y="1151191"/>
                </a:lnTo>
                <a:lnTo>
                  <a:pt x="3280803" y="2249957"/>
                </a:lnTo>
                <a:lnTo>
                  <a:pt x="3304983" y="2249957"/>
                </a:lnTo>
                <a:lnTo>
                  <a:pt x="3933355" y="1161681"/>
                </a:lnTo>
                <a:lnTo>
                  <a:pt x="3957497" y="1161681"/>
                </a:lnTo>
                <a:lnTo>
                  <a:pt x="3951439" y="1151191"/>
                </a:lnTo>
                <a:close/>
              </a:path>
              <a:path w="6359525" h="6802755">
                <a:moveTo>
                  <a:pt x="4604004" y="0"/>
                </a:moveTo>
                <a:lnTo>
                  <a:pt x="664578" y="0"/>
                </a:lnTo>
                <a:lnTo>
                  <a:pt x="0" y="1151191"/>
                </a:lnTo>
                <a:lnTo>
                  <a:pt x="5220246" y="1151191"/>
                </a:lnTo>
                <a:lnTo>
                  <a:pt x="4585881" y="2249957"/>
                </a:lnTo>
                <a:lnTo>
                  <a:pt x="4610060" y="2249957"/>
                </a:lnTo>
                <a:lnTo>
                  <a:pt x="5256517" y="1130261"/>
                </a:lnTo>
                <a:lnTo>
                  <a:pt x="36271" y="1130261"/>
                </a:lnTo>
                <a:lnTo>
                  <a:pt x="670648" y="31470"/>
                </a:lnTo>
                <a:lnTo>
                  <a:pt x="694873" y="31470"/>
                </a:lnTo>
                <a:lnTo>
                  <a:pt x="688809" y="20967"/>
                </a:lnTo>
                <a:lnTo>
                  <a:pt x="4591899" y="20967"/>
                </a:lnTo>
                <a:lnTo>
                  <a:pt x="4604004" y="0"/>
                </a:lnTo>
                <a:close/>
              </a:path>
              <a:path w="6359525" h="6802755">
                <a:moveTo>
                  <a:pt x="694873" y="31470"/>
                </a:moveTo>
                <a:lnTo>
                  <a:pt x="670648" y="31470"/>
                </a:lnTo>
                <a:lnTo>
                  <a:pt x="1305026" y="1130261"/>
                </a:lnTo>
                <a:lnTo>
                  <a:pt x="1341348" y="1130261"/>
                </a:lnTo>
                <a:lnTo>
                  <a:pt x="1347419" y="1119746"/>
                </a:lnTo>
                <a:lnTo>
                  <a:pt x="1323174" y="1119746"/>
                </a:lnTo>
                <a:lnTo>
                  <a:pt x="694873" y="31470"/>
                </a:lnTo>
                <a:close/>
              </a:path>
              <a:path w="6359525" h="6802755">
                <a:moveTo>
                  <a:pt x="1999925" y="31470"/>
                </a:moveTo>
                <a:lnTo>
                  <a:pt x="1975726" y="31470"/>
                </a:lnTo>
                <a:lnTo>
                  <a:pt x="2610040" y="1130261"/>
                </a:lnTo>
                <a:lnTo>
                  <a:pt x="2646413" y="1130261"/>
                </a:lnTo>
                <a:lnTo>
                  <a:pt x="2652484" y="1119746"/>
                </a:lnTo>
                <a:lnTo>
                  <a:pt x="2628226" y="1119746"/>
                </a:lnTo>
                <a:lnTo>
                  <a:pt x="1999925" y="31470"/>
                </a:lnTo>
                <a:close/>
              </a:path>
              <a:path w="6359525" h="6802755">
                <a:moveTo>
                  <a:pt x="3304994" y="31470"/>
                </a:moveTo>
                <a:lnTo>
                  <a:pt x="3280791" y="31470"/>
                </a:lnTo>
                <a:lnTo>
                  <a:pt x="3915155" y="1130261"/>
                </a:lnTo>
                <a:lnTo>
                  <a:pt x="3951528" y="1130261"/>
                </a:lnTo>
                <a:lnTo>
                  <a:pt x="3957599" y="1119746"/>
                </a:lnTo>
                <a:lnTo>
                  <a:pt x="3933355" y="1119746"/>
                </a:lnTo>
                <a:lnTo>
                  <a:pt x="3304994" y="31470"/>
                </a:lnTo>
                <a:close/>
              </a:path>
              <a:path w="6359525" h="6802755">
                <a:moveTo>
                  <a:pt x="1993861" y="20967"/>
                </a:moveTo>
                <a:lnTo>
                  <a:pt x="1957565" y="20967"/>
                </a:lnTo>
                <a:lnTo>
                  <a:pt x="1323174" y="1119746"/>
                </a:lnTo>
                <a:lnTo>
                  <a:pt x="1347419" y="1119746"/>
                </a:lnTo>
                <a:lnTo>
                  <a:pt x="1975726" y="31470"/>
                </a:lnTo>
                <a:lnTo>
                  <a:pt x="1999925" y="31470"/>
                </a:lnTo>
                <a:lnTo>
                  <a:pt x="1993861" y="20967"/>
                </a:lnTo>
                <a:close/>
              </a:path>
              <a:path w="6359525" h="6802755">
                <a:moveTo>
                  <a:pt x="3298926" y="20967"/>
                </a:moveTo>
                <a:lnTo>
                  <a:pt x="3262617" y="20967"/>
                </a:lnTo>
                <a:lnTo>
                  <a:pt x="2628226" y="1119746"/>
                </a:lnTo>
                <a:lnTo>
                  <a:pt x="2652484" y="1119746"/>
                </a:lnTo>
                <a:lnTo>
                  <a:pt x="3280791" y="31470"/>
                </a:lnTo>
                <a:lnTo>
                  <a:pt x="3304994" y="31470"/>
                </a:lnTo>
                <a:lnTo>
                  <a:pt x="3298926" y="20967"/>
                </a:lnTo>
                <a:close/>
              </a:path>
              <a:path w="6359525" h="6802755">
                <a:moveTo>
                  <a:pt x="4591899" y="20967"/>
                </a:moveTo>
                <a:lnTo>
                  <a:pt x="4567707" y="20967"/>
                </a:lnTo>
                <a:lnTo>
                  <a:pt x="3933355" y="1119746"/>
                </a:lnTo>
                <a:lnTo>
                  <a:pt x="3957599" y="1119746"/>
                </a:lnTo>
                <a:lnTo>
                  <a:pt x="4591899" y="20967"/>
                </a:lnTo>
                <a:close/>
              </a:path>
            </a:pathLst>
          </a:custGeom>
          <a:solidFill>
            <a:srgbClr val="FFFFFF"/>
          </a:solidFill>
        </p:spPr>
        <p:txBody>
          <a:bodyPr wrap="square" lIns="0" tIns="0" rIns="0" bIns="0" rtlCol="0"/>
          <a:lstStyle/>
          <a:p>
            <a:endParaRPr sz="2314"/>
          </a:p>
        </p:txBody>
      </p:sp>
      <p:sp>
        <p:nvSpPr>
          <p:cNvPr id="59" name="object 59"/>
          <p:cNvSpPr/>
          <p:nvPr/>
        </p:nvSpPr>
        <p:spPr>
          <a:xfrm>
            <a:off x="6605821" y="2970928"/>
            <a:ext cx="1029599" cy="801638"/>
          </a:xfrm>
          <a:custGeom>
            <a:avLst/>
            <a:gdLst/>
            <a:ahLst/>
            <a:cxnLst/>
            <a:rect l="l" t="t" r="r" b="b"/>
            <a:pathLst>
              <a:path w="2016125" h="1746250">
                <a:moveTo>
                  <a:pt x="2015870" y="0"/>
                </a:moveTo>
                <a:lnTo>
                  <a:pt x="0" y="0"/>
                </a:lnTo>
                <a:lnTo>
                  <a:pt x="1007833" y="1745742"/>
                </a:lnTo>
                <a:lnTo>
                  <a:pt x="2015870" y="0"/>
                </a:lnTo>
                <a:close/>
              </a:path>
            </a:pathLst>
          </a:custGeom>
          <a:solidFill>
            <a:srgbClr val="EBE8DE"/>
          </a:solidFill>
        </p:spPr>
        <p:txBody>
          <a:bodyPr wrap="square" lIns="0" tIns="0" rIns="0" bIns="0" rtlCol="0"/>
          <a:lstStyle/>
          <a:p>
            <a:endParaRPr sz="2314"/>
          </a:p>
        </p:txBody>
      </p:sp>
      <p:sp>
        <p:nvSpPr>
          <p:cNvPr id="63" name="TextBox 62">
            <a:extLst>
              <a:ext uri="{FF2B5EF4-FFF2-40B4-BE49-F238E27FC236}">
                <a16:creationId xmlns:a16="http://schemas.microsoft.com/office/drawing/2014/main" id="{1EAF88F3-713A-407F-8753-BCA4FEF92B29}"/>
              </a:ext>
            </a:extLst>
          </p:cNvPr>
          <p:cNvSpPr txBox="1"/>
          <p:nvPr/>
        </p:nvSpPr>
        <p:spPr>
          <a:xfrm>
            <a:off x="271749" y="9838678"/>
            <a:ext cx="7641612" cy="369332"/>
          </a:xfrm>
          <a:prstGeom prst="rect">
            <a:avLst/>
          </a:prstGeom>
          <a:noFill/>
        </p:spPr>
        <p:txBody>
          <a:bodyPr wrap="square" rtlCol="0">
            <a:spAutoFit/>
          </a:bodyPr>
          <a:lstStyle/>
          <a:p>
            <a:r>
              <a:rPr lang="en-US" b="1" dirty="0"/>
              <a:t>www.iconicislanddwellings.ca  | Courtenay Vancouver Island  |  250-871-7766</a:t>
            </a:r>
          </a:p>
        </p:txBody>
      </p:sp>
      <p:pic>
        <p:nvPicPr>
          <p:cNvPr id="9" name="Picture 8" descr="A picture containing food&#10;&#10;Description automatically generated">
            <a:extLst>
              <a:ext uri="{FF2B5EF4-FFF2-40B4-BE49-F238E27FC236}">
                <a16:creationId xmlns:a16="http://schemas.microsoft.com/office/drawing/2014/main" id="{B8E33F87-01F7-43EA-A5C0-953E7C4A3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38" y="308271"/>
            <a:ext cx="2563705" cy="2124163"/>
          </a:xfrm>
          <a:prstGeom prst="rect">
            <a:avLst/>
          </a:prstGeom>
        </p:spPr>
      </p:pic>
      <p:sp>
        <p:nvSpPr>
          <p:cNvPr id="55" name="TextBox 54">
            <a:extLst>
              <a:ext uri="{FF2B5EF4-FFF2-40B4-BE49-F238E27FC236}">
                <a16:creationId xmlns:a16="http://schemas.microsoft.com/office/drawing/2014/main" id="{9AEC59E7-D28B-4619-8B39-3C6363A4CF50}"/>
              </a:ext>
            </a:extLst>
          </p:cNvPr>
          <p:cNvSpPr txBox="1"/>
          <p:nvPr/>
        </p:nvSpPr>
        <p:spPr>
          <a:xfrm>
            <a:off x="198596" y="3192904"/>
            <a:ext cx="5345041"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Meet the Iconic Team</a:t>
            </a:r>
          </a:p>
        </p:txBody>
      </p:sp>
      <p:grpSp>
        <p:nvGrpSpPr>
          <p:cNvPr id="60" name="Group 59">
            <a:extLst>
              <a:ext uri="{FF2B5EF4-FFF2-40B4-BE49-F238E27FC236}">
                <a16:creationId xmlns:a16="http://schemas.microsoft.com/office/drawing/2014/main" id="{62AD3981-7CAA-4249-BF53-34DDADBCA7FD}"/>
              </a:ext>
            </a:extLst>
          </p:cNvPr>
          <p:cNvGrpSpPr/>
          <p:nvPr/>
        </p:nvGrpSpPr>
        <p:grpSpPr>
          <a:xfrm>
            <a:off x="349120" y="3625016"/>
            <a:ext cx="3123518" cy="55587"/>
            <a:chOff x="-5219458" y="1075236"/>
            <a:chExt cx="2743200" cy="95860"/>
          </a:xfrm>
        </p:grpSpPr>
        <p:sp>
          <p:nvSpPr>
            <p:cNvPr id="61" name="Rectangle 60">
              <a:extLst>
                <a:ext uri="{FF2B5EF4-FFF2-40B4-BE49-F238E27FC236}">
                  <a16:creationId xmlns:a16="http://schemas.microsoft.com/office/drawing/2014/main" id="{33E1947F-001A-43DD-B689-62D8FD6C923D}"/>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01C6CBD1-FC73-4C0A-ACAF-CDD06BB4F54B}"/>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11" name="Picture 10" descr="A person in a black shirt&#10;&#10;Description automatically generated">
            <a:extLst>
              <a:ext uri="{FF2B5EF4-FFF2-40B4-BE49-F238E27FC236}">
                <a16:creationId xmlns:a16="http://schemas.microsoft.com/office/drawing/2014/main" id="{4F462CCC-78CD-4F45-9BA3-B23F6BA95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331" y="6446252"/>
            <a:ext cx="1815190" cy="2296771"/>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id="{1FB1B884-AC81-45AF-8DCC-8C4814190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48" y="6569385"/>
            <a:ext cx="1960955" cy="2174482"/>
          </a:xfrm>
          <a:prstGeom prst="rect">
            <a:avLst/>
          </a:prstGeom>
        </p:spPr>
      </p:pic>
      <p:pic>
        <p:nvPicPr>
          <p:cNvPr id="15" name="Picture 14" descr="A person looking at the camera&#10;&#10;Description automatically generated">
            <a:extLst>
              <a:ext uri="{FF2B5EF4-FFF2-40B4-BE49-F238E27FC236}">
                <a16:creationId xmlns:a16="http://schemas.microsoft.com/office/drawing/2014/main" id="{FE3C51F4-BF1C-4E98-BA2C-BADD7C6743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070" y="6428042"/>
            <a:ext cx="2071056" cy="2314981"/>
          </a:xfrm>
          <a:prstGeom prst="rect">
            <a:avLst/>
          </a:prstGeom>
        </p:spPr>
      </p:pic>
      <p:sp>
        <p:nvSpPr>
          <p:cNvPr id="16" name="Rectangle 15">
            <a:extLst>
              <a:ext uri="{FF2B5EF4-FFF2-40B4-BE49-F238E27FC236}">
                <a16:creationId xmlns:a16="http://schemas.microsoft.com/office/drawing/2014/main" id="{C9E899B7-B0B9-4236-9F23-412AC4D2B4A3}"/>
              </a:ext>
            </a:extLst>
          </p:cNvPr>
          <p:cNvSpPr/>
          <p:nvPr/>
        </p:nvSpPr>
        <p:spPr>
          <a:xfrm>
            <a:off x="271749" y="3919659"/>
            <a:ext cx="7468106" cy="2585323"/>
          </a:xfrm>
          <a:prstGeom prst="rect">
            <a:avLst/>
          </a:prstGeom>
        </p:spPr>
        <p:txBody>
          <a:bodyPr wrap="square">
            <a:spAutoFit/>
          </a:bodyPr>
          <a:lstStyle/>
          <a:p>
            <a:pPr algn="just"/>
            <a:r>
              <a:rPr lang="en-US" b="1" dirty="0"/>
              <a:t>The making of your dream home is much more than just choosing a floor plan, home style, upgrades and </a:t>
            </a:r>
            <a:r>
              <a:rPr lang="en-US" b="1" dirty="0" err="1"/>
              <a:t>colours</a:t>
            </a:r>
            <a:r>
              <a:rPr lang="en-US" b="1" dirty="0"/>
              <a:t>. It is the most important investment into life’s daily pleasures, family togetherness, shelter and security. Iconic Island Dwellings is equipped to help you craft your future home to meet these important needs without annoying sales pressure, all while minimizing the stresses of the new home creation process. Our vast choices of plans, styles and options make crafting your new home a satisfying reality. An industry leading 20 year manufacturer’s warranty and attention to every detail in construction, transport and final finishing, complete your journey.</a:t>
            </a:r>
          </a:p>
        </p:txBody>
      </p:sp>
      <p:sp>
        <p:nvSpPr>
          <p:cNvPr id="17" name="Rectangle 16">
            <a:extLst>
              <a:ext uri="{FF2B5EF4-FFF2-40B4-BE49-F238E27FC236}">
                <a16:creationId xmlns:a16="http://schemas.microsoft.com/office/drawing/2014/main" id="{EFA69754-2816-43B6-9C83-15CD729B6DD4}"/>
              </a:ext>
            </a:extLst>
          </p:cNvPr>
          <p:cNvSpPr/>
          <p:nvPr/>
        </p:nvSpPr>
        <p:spPr>
          <a:xfrm>
            <a:off x="505402" y="9036052"/>
            <a:ext cx="1662378" cy="338554"/>
          </a:xfrm>
          <a:prstGeom prst="rect">
            <a:avLst/>
          </a:prstGeom>
        </p:spPr>
        <p:txBody>
          <a:bodyPr wrap="none">
            <a:spAutoFit/>
          </a:bodyPr>
          <a:lstStyle/>
          <a:p>
            <a:r>
              <a:rPr lang="en-US" sz="1600" b="1" dirty="0">
                <a:solidFill>
                  <a:srgbClr val="9E8E3E"/>
                </a:solidFill>
              </a:rPr>
              <a:t>General Manager</a:t>
            </a:r>
          </a:p>
        </p:txBody>
      </p:sp>
      <p:sp>
        <p:nvSpPr>
          <p:cNvPr id="18" name="Rectangle 17">
            <a:extLst>
              <a:ext uri="{FF2B5EF4-FFF2-40B4-BE49-F238E27FC236}">
                <a16:creationId xmlns:a16="http://schemas.microsoft.com/office/drawing/2014/main" id="{FAEC4D3C-7704-4531-A12F-AB45200C2647}"/>
              </a:ext>
            </a:extLst>
          </p:cNvPr>
          <p:cNvSpPr/>
          <p:nvPr/>
        </p:nvSpPr>
        <p:spPr>
          <a:xfrm>
            <a:off x="511162" y="8744824"/>
            <a:ext cx="1622945" cy="369332"/>
          </a:xfrm>
          <a:prstGeom prst="rect">
            <a:avLst/>
          </a:prstGeom>
        </p:spPr>
        <p:txBody>
          <a:bodyPr wrap="none">
            <a:spAutoFit/>
          </a:bodyPr>
          <a:lstStyle/>
          <a:p>
            <a:r>
              <a:rPr lang="en-US" b="1" dirty="0"/>
              <a:t>Chris Andersen</a:t>
            </a:r>
          </a:p>
        </p:txBody>
      </p:sp>
      <p:sp>
        <p:nvSpPr>
          <p:cNvPr id="19" name="Rectangle 18">
            <a:extLst>
              <a:ext uri="{FF2B5EF4-FFF2-40B4-BE49-F238E27FC236}">
                <a16:creationId xmlns:a16="http://schemas.microsoft.com/office/drawing/2014/main" id="{BAA8FE88-2234-4B39-95AE-CEAFC5E01945}"/>
              </a:ext>
            </a:extLst>
          </p:cNvPr>
          <p:cNvSpPr/>
          <p:nvPr/>
        </p:nvSpPr>
        <p:spPr>
          <a:xfrm>
            <a:off x="3347440" y="8747346"/>
            <a:ext cx="1324017" cy="369332"/>
          </a:xfrm>
          <a:prstGeom prst="rect">
            <a:avLst/>
          </a:prstGeom>
        </p:spPr>
        <p:txBody>
          <a:bodyPr wrap="none">
            <a:spAutoFit/>
          </a:bodyPr>
          <a:lstStyle/>
          <a:p>
            <a:r>
              <a:rPr lang="en-US" b="1" dirty="0"/>
              <a:t>Cat </a:t>
            </a:r>
            <a:r>
              <a:rPr lang="en-US" b="1" dirty="0" err="1"/>
              <a:t>KeyLock</a:t>
            </a:r>
            <a:endParaRPr lang="en-US" b="1" dirty="0"/>
          </a:p>
        </p:txBody>
      </p:sp>
      <p:sp>
        <p:nvSpPr>
          <p:cNvPr id="21" name="Rectangle 20">
            <a:extLst>
              <a:ext uri="{FF2B5EF4-FFF2-40B4-BE49-F238E27FC236}">
                <a16:creationId xmlns:a16="http://schemas.microsoft.com/office/drawing/2014/main" id="{0A94A086-308D-422E-A55B-B813DC2757AA}"/>
              </a:ext>
            </a:extLst>
          </p:cNvPr>
          <p:cNvSpPr/>
          <p:nvPr/>
        </p:nvSpPr>
        <p:spPr>
          <a:xfrm>
            <a:off x="3099989" y="9060055"/>
            <a:ext cx="1730923" cy="584775"/>
          </a:xfrm>
          <a:prstGeom prst="rect">
            <a:avLst/>
          </a:prstGeom>
        </p:spPr>
        <p:txBody>
          <a:bodyPr wrap="none">
            <a:spAutoFit/>
          </a:bodyPr>
          <a:lstStyle/>
          <a:p>
            <a:pPr algn="ctr"/>
            <a:r>
              <a:rPr lang="en-US" sz="1600" b="1" dirty="0">
                <a:solidFill>
                  <a:srgbClr val="9E8E3E"/>
                </a:solidFill>
              </a:rPr>
              <a:t>Sales &amp; Marketing</a:t>
            </a:r>
          </a:p>
          <a:p>
            <a:pPr algn="ctr"/>
            <a:r>
              <a:rPr lang="en-US" sz="1600" b="1" dirty="0">
                <a:solidFill>
                  <a:srgbClr val="9E8E3E"/>
                </a:solidFill>
              </a:rPr>
              <a:t>Head Designer</a:t>
            </a:r>
          </a:p>
        </p:txBody>
      </p:sp>
      <p:sp>
        <p:nvSpPr>
          <p:cNvPr id="22" name="Rectangle 21">
            <a:extLst>
              <a:ext uri="{FF2B5EF4-FFF2-40B4-BE49-F238E27FC236}">
                <a16:creationId xmlns:a16="http://schemas.microsoft.com/office/drawing/2014/main" id="{9EE07D4A-EC50-4791-96F9-C03B9F96BF42}"/>
              </a:ext>
            </a:extLst>
          </p:cNvPr>
          <p:cNvSpPr/>
          <p:nvPr/>
        </p:nvSpPr>
        <p:spPr>
          <a:xfrm>
            <a:off x="6074854" y="8733414"/>
            <a:ext cx="1274836" cy="369332"/>
          </a:xfrm>
          <a:prstGeom prst="rect">
            <a:avLst/>
          </a:prstGeom>
        </p:spPr>
        <p:txBody>
          <a:bodyPr wrap="none">
            <a:spAutoFit/>
          </a:bodyPr>
          <a:lstStyle/>
          <a:p>
            <a:r>
              <a:rPr lang="en-US" b="1" dirty="0"/>
              <a:t>Kip Keylock</a:t>
            </a:r>
          </a:p>
        </p:txBody>
      </p:sp>
      <p:sp>
        <p:nvSpPr>
          <p:cNvPr id="23" name="Rectangle 22">
            <a:extLst>
              <a:ext uri="{FF2B5EF4-FFF2-40B4-BE49-F238E27FC236}">
                <a16:creationId xmlns:a16="http://schemas.microsoft.com/office/drawing/2014/main" id="{77590937-1427-43AB-9E3E-8A19D709AFBD}"/>
              </a:ext>
            </a:extLst>
          </p:cNvPr>
          <p:cNvSpPr/>
          <p:nvPr/>
        </p:nvSpPr>
        <p:spPr>
          <a:xfrm>
            <a:off x="5510949" y="8998499"/>
            <a:ext cx="2402645" cy="646331"/>
          </a:xfrm>
          <a:prstGeom prst="rect">
            <a:avLst/>
          </a:prstGeom>
        </p:spPr>
        <p:txBody>
          <a:bodyPr wrap="none">
            <a:spAutoFit/>
          </a:bodyPr>
          <a:lstStyle/>
          <a:p>
            <a:pPr algn="ctr"/>
            <a:r>
              <a:rPr lang="en-US" b="1" dirty="0">
                <a:solidFill>
                  <a:srgbClr val="9E8E3E"/>
                </a:solidFill>
              </a:rPr>
              <a:t>Business Development </a:t>
            </a:r>
          </a:p>
          <a:p>
            <a:pPr algn="ctr"/>
            <a:r>
              <a:rPr lang="en-US" b="1" dirty="0">
                <a:solidFill>
                  <a:srgbClr val="9E8E3E"/>
                </a:solidFill>
              </a:rPr>
              <a:t>Manager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093612" y="3892086"/>
            <a:ext cx="1870438" cy="1622244"/>
          </a:xfrm>
          <a:custGeom>
            <a:avLst/>
            <a:gdLst/>
            <a:ahLst/>
            <a:cxnLst/>
            <a:rect l="l" t="t" r="r" b="b"/>
            <a:pathLst>
              <a:path w="1454784" h="1261745">
                <a:moveTo>
                  <a:pt x="1454264" y="0"/>
                </a:moveTo>
                <a:lnTo>
                  <a:pt x="0" y="0"/>
                </a:lnTo>
                <a:lnTo>
                  <a:pt x="727151" y="1261567"/>
                </a:lnTo>
                <a:lnTo>
                  <a:pt x="1454264" y="0"/>
                </a:lnTo>
                <a:close/>
              </a:path>
            </a:pathLst>
          </a:custGeom>
          <a:solidFill>
            <a:srgbClr val="E6E6E6"/>
          </a:solidFill>
        </p:spPr>
        <p:txBody>
          <a:bodyPr wrap="square" lIns="0" tIns="0" rIns="0" bIns="0" rtlCol="0"/>
          <a:lstStyle/>
          <a:p>
            <a:endParaRPr sz="2314"/>
          </a:p>
        </p:txBody>
      </p:sp>
      <p:sp>
        <p:nvSpPr>
          <p:cNvPr id="6" name="object 6"/>
          <p:cNvSpPr/>
          <p:nvPr/>
        </p:nvSpPr>
        <p:spPr>
          <a:xfrm>
            <a:off x="-3253127" y="7427203"/>
            <a:ext cx="6340496" cy="3013603"/>
          </a:xfrm>
          <a:custGeom>
            <a:avLst/>
            <a:gdLst/>
            <a:ahLst/>
            <a:cxnLst/>
            <a:rect l="l" t="t" r="r" b="b"/>
            <a:pathLst>
              <a:path w="1134110" h="982344">
                <a:moveTo>
                  <a:pt x="566801" y="0"/>
                </a:moveTo>
                <a:lnTo>
                  <a:pt x="0" y="981773"/>
                </a:lnTo>
                <a:lnTo>
                  <a:pt x="1133678" y="981773"/>
                </a:lnTo>
                <a:lnTo>
                  <a:pt x="566801" y="0"/>
                </a:lnTo>
                <a:close/>
              </a:path>
            </a:pathLst>
          </a:custGeom>
          <a:solidFill>
            <a:srgbClr val="231F20"/>
          </a:solidFill>
        </p:spPr>
        <p:txBody>
          <a:bodyPr wrap="square" lIns="0" tIns="0" rIns="0" bIns="0" rtlCol="0"/>
          <a:lstStyle/>
          <a:p>
            <a:endParaRPr sz="2314"/>
          </a:p>
        </p:txBody>
      </p:sp>
      <p:sp>
        <p:nvSpPr>
          <p:cNvPr id="5" name="object 5"/>
          <p:cNvSpPr/>
          <p:nvPr/>
        </p:nvSpPr>
        <p:spPr>
          <a:xfrm>
            <a:off x="6726" y="4180"/>
            <a:ext cx="1388745" cy="2150472"/>
          </a:xfrm>
          <a:custGeom>
            <a:avLst/>
            <a:gdLst/>
            <a:ahLst/>
            <a:cxnLst/>
            <a:rect l="l" t="t" r="r" b="b"/>
            <a:pathLst>
              <a:path w="1080135" h="1672589">
                <a:moveTo>
                  <a:pt x="1079639" y="0"/>
                </a:moveTo>
                <a:lnTo>
                  <a:pt x="0" y="0"/>
                </a:lnTo>
                <a:lnTo>
                  <a:pt x="0" y="1474241"/>
                </a:lnTo>
                <a:lnTo>
                  <a:pt x="114223" y="1672107"/>
                </a:lnTo>
                <a:lnTo>
                  <a:pt x="1079639" y="0"/>
                </a:lnTo>
                <a:close/>
              </a:path>
            </a:pathLst>
          </a:custGeom>
          <a:solidFill>
            <a:srgbClr val="9E8E3E"/>
          </a:solidFill>
        </p:spPr>
        <p:txBody>
          <a:bodyPr wrap="square" lIns="0" tIns="0" rIns="0" bIns="0" rtlCol="0"/>
          <a:lstStyle/>
          <a:p>
            <a:endParaRPr sz="2314"/>
          </a:p>
        </p:txBody>
      </p:sp>
      <p:sp>
        <p:nvSpPr>
          <p:cNvPr id="8" name="object 8"/>
          <p:cNvSpPr/>
          <p:nvPr/>
        </p:nvSpPr>
        <p:spPr>
          <a:xfrm>
            <a:off x="-2612572" y="1"/>
            <a:ext cx="16329" cy="28575"/>
          </a:xfrm>
          <a:custGeom>
            <a:avLst/>
            <a:gdLst/>
            <a:ahLst/>
            <a:cxnLst/>
            <a:rect l="l" t="t" r="r" b="b"/>
            <a:pathLst>
              <a:path w="12700" h="22225">
                <a:moveTo>
                  <a:pt x="12700" y="0"/>
                </a:moveTo>
                <a:lnTo>
                  <a:pt x="0" y="0"/>
                </a:lnTo>
                <a:lnTo>
                  <a:pt x="0" y="21615"/>
                </a:lnTo>
                <a:lnTo>
                  <a:pt x="12700" y="0"/>
                </a:lnTo>
                <a:close/>
              </a:path>
            </a:pathLst>
          </a:custGeom>
          <a:solidFill>
            <a:srgbClr val="E6E4E5"/>
          </a:solidFill>
        </p:spPr>
        <p:txBody>
          <a:bodyPr wrap="square" lIns="0" tIns="0" rIns="0" bIns="0" rtlCol="0"/>
          <a:lstStyle/>
          <a:p>
            <a:endParaRPr sz="2314"/>
          </a:p>
        </p:txBody>
      </p:sp>
      <p:sp>
        <p:nvSpPr>
          <p:cNvPr id="9" name="object 9"/>
          <p:cNvSpPr/>
          <p:nvPr/>
        </p:nvSpPr>
        <p:spPr>
          <a:xfrm>
            <a:off x="7286" y="490014"/>
            <a:ext cx="1071153" cy="985429"/>
          </a:xfrm>
          <a:custGeom>
            <a:avLst/>
            <a:gdLst/>
            <a:ahLst/>
            <a:cxnLst/>
            <a:rect l="l" t="t" r="r" b="b"/>
            <a:pathLst>
              <a:path w="833119" h="766444">
                <a:moveTo>
                  <a:pt x="832535" y="0"/>
                </a:moveTo>
                <a:lnTo>
                  <a:pt x="0" y="0"/>
                </a:lnTo>
                <a:lnTo>
                  <a:pt x="0" y="89992"/>
                </a:lnTo>
                <a:lnTo>
                  <a:pt x="390232" y="766013"/>
                </a:lnTo>
                <a:lnTo>
                  <a:pt x="832535" y="0"/>
                </a:lnTo>
                <a:close/>
              </a:path>
            </a:pathLst>
          </a:custGeom>
          <a:solidFill>
            <a:srgbClr val="231F20"/>
          </a:solidFill>
        </p:spPr>
        <p:txBody>
          <a:bodyPr wrap="square" lIns="0" tIns="0" rIns="0" bIns="0" rtlCol="0"/>
          <a:lstStyle/>
          <a:p>
            <a:endParaRPr sz="2314"/>
          </a:p>
        </p:txBody>
      </p:sp>
      <p:sp>
        <p:nvSpPr>
          <p:cNvPr id="12" name="object 12"/>
          <p:cNvSpPr/>
          <p:nvPr/>
        </p:nvSpPr>
        <p:spPr>
          <a:xfrm>
            <a:off x="-2214624" y="4395354"/>
            <a:ext cx="530679" cy="505369"/>
          </a:xfrm>
          <a:custGeom>
            <a:avLst/>
            <a:gdLst/>
            <a:ahLst/>
            <a:cxnLst/>
            <a:rect l="l" t="t" r="r" b="b"/>
            <a:pathLst>
              <a:path w="412750" h="393064">
                <a:moveTo>
                  <a:pt x="412750" y="0"/>
                </a:moveTo>
                <a:lnTo>
                  <a:pt x="0" y="0"/>
                </a:lnTo>
                <a:lnTo>
                  <a:pt x="206375" y="392569"/>
                </a:lnTo>
                <a:lnTo>
                  <a:pt x="412750" y="0"/>
                </a:lnTo>
                <a:close/>
              </a:path>
            </a:pathLst>
          </a:custGeom>
          <a:solidFill>
            <a:srgbClr val="EBE8DE"/>
          </a:solidFill>
        </p:spPr>
        <p:txBody>
          <a:bodyPr wrap="square" lIns="0" tIns="0" rIns="0" bIns="0" rtlCol="0"/>
          <a:lstStyle/>
          <a:p>
            <a:endParaRPr sz="2314"/>
          </a:p>
        </p:txBody>
      </p:sp>
      <p:sp>
        <p:nvSpPr>
          <p:cNvPr id="14" name="object 14"/>
          <p:cNvSpPr/>
          <p:nvPr/>
        </p:nvSpPr>
        <p:spPr>
          <a:xfrm>
            <a:off x="304182" y="3423528"/>
            <a:ext cx="971550" cy="841738"/>
          </a:xfrm>
          <a:custGeom>
            <a:avLst/>
            <a:gdLst/>
            <a:ahLst/>
            <a:cxnLst/>
            <a:rect l="l" t="t" r="r" b="b"/>
            <a:pathLst>
              <a:path w="755650" h="654685">
                <a:moveTo>
                  <a:pt x="755497" y="0"/>
                </a:moveTo>
                <a:lnTo>
                  <a:pt x="0" y="0"/>
                </a:lnTo>
                <a:lnTo>
                  <a:pt x="377698" y="654304"/>
                </a:lnTo>
                <a:lnTo>
                  <a:pt x="755497" y="0"/>
                </a:lnTo>
                <a:close/>
              </a:path>
            </a:pathLst>
          </a:custGeom>
          <a:solidFill>
            <a:srgbClr val="231F20"/>
          </a:solidFill>
        </p:spPr>
        <p:txBody>
          <a:bodyPr wrap="square" lIns="0" tIns="0" rIns="0" bIns="0" rtlCol="0"/>
          <a:lstStyle/>
          <a:p>
            <a:endParaRPr sz="2314"/>
          </a:p>
        </p:txBody>
      </p:sp>
      <p:sp>
        <p:nvSpPr>
          <p:cNvPr id="19" name="object 19"/>
          <p:cNvSpPr/>
          <p:nvPr/>
        </p:nvSpPr>
        <p:spPr>
          <a:xfrm>
            <a:off x="354712" y="833902"/>
            <a:ext cx="1214846" cy="1033599"/>
          </a:xfrm>
          <a:custGeom>
            <a:avLst/>
            <a:gdLst/>
            <a:ahLst/>
            <a:cxnLst/>
            <a:rect l="l" t="t" r="r" b="b"/>
            <a:pathLst>
              <a:path w="944879" h="803910">
                <a:moveTo>
                  <a:pt x="472338" y="0"/>
                </a:moveTo>
                <a:lnTo>
                  <a:pt x="0" y="803821"/>
                </a:lnTo>
                <a:lnTo>
                  <a:pt x="944714" y="803821"/>
                </a:lnTo>
                <a:lnTo>
                  <a:pt x="472338" y="0"/>
                </a:lnTo>
                <a:close/>
              </a:path>
            </a:pathLst>
          </a:custGeom>
          <a:solidFill>
            <a:srgbClr val="C9C9CA"/>
          </a:solidFill>
        </p:spPr>
        <p:txBody>
          <a:bodyPr wrap="square" lIns="0" tIns="0" rIns="0" bIns="0" rtlCol="0"/>
          <a:lstStyle/>
          <a:p>
            <a:endParaRPr sz="2314"/>
          </a:p>
        </p:txBody>
      </p:sp>
      <p:sp>
        <p:nvSpPr>
          <p:cNvPr id="22" name="object 22"/>
          <p:cNvSpPr/>
          <p:nvPr/>
        </p:nvSpPr>
        <p:spPr>
          <a:xfrm>
            <a:off x="10525368" y="1701015"/>
            <a:ext cx="88991" cy="150222"/>
          </a:xfrm>
          <a:custGeom>
            <a:avLst/>
            <a:gdLst/>
            <a:ahLst/>
            <a:cxnLst/>
            <a:rect l="l" t="t" r="r" b="b"/>
            <a:pathLst>
              <a:path w="69215" h="116840">
                <a:moveTo>
                  <a:pt x="68605" y="0"/>
                </a:moveTo>
                <a:lnTo>
                  <a:pt x="0" y="0"/>
                </a:lnTo>
                <a:lnTo>
                  <a:pt x="68605" y="116738"/>
                </a:lnTo>
                <a:lnTo>
                  <a:pt x="68605" y="0"/>
                </a:lnTo>
                <a:close/>
              </a:path>
            </a:pathLst>
          </a:custGeom>
          <a:solidFill>
            <a:srgbClr val="E6E4E5"/>
          </a:solidFill>
        </p:spPr>
        <p:txBody>
          <a:bodyPr wrap="square" lIns="0" tIns="0" rIns="0" bIns="0" rtlCol="0"/>
          <a:lstStyle/>
          <a:p>
            <a:endParaRPr sz="2314"/>
          </a:p>
        </p:txBody>
      </p:sp>
      <p:sp>
        <p:nvSpPr>
          <p:cNvPr id="23" name="object 23"/>
          <p:cNvSpPr/>
          <p:nvPr/>
        </p:nvSpPr>
        <p:spPr>
          <a:xfrm rot="10800000">
            <a:off x="45793" y="3343582"/>
            <a:ext cx="695597" cy="1033599"/>
          </a:xfrm>
          <a:custGeom>
            <a:avLst/>
            <a:gdLst/>
            <a:ahLst/>
            <a:cxnLst/>
            <a:rect l="l" t="t" r="r" b="b"/>
            <a:pathLst>
              <a:path w="541020" h="803910">
                <a:moveTo>
                  <a:pt x="540981" y="0"/>
                </a:moveTo>
                <a:lnTo>
                  <a:pt x="0" y="0"/>
                </a:lnTo>
                <a:lnTo>
                  <a:pt x="472376" y="803808"/>
                </a:lnTo>
                <a:lnTo>
                  <a:pt x="540981" y="687070"/>
                </a:lnTo>
                <a:lnTo>
                  <a:pt x="540981" y="0"/>
                </a:lnTo>
                <a:close/>
              </a:path>
            </a:pathLst>
          </a:custGeom>
          <a:solidFill>
            <a:srgbClr val="EBE8DE"/>
          </a:solidFill>
        </p:spPr>
        <p:txBody>
          <a:bodyPr wrap="square" lIns="0" tIns="0" rIns="0" bIns="0" rtlCol="0"/>
          <a:lstStyle/>
          <a:p>
            <a:endParaRPr sz="2314"/>
          </a:p>
        </p:txBody>
      </p:sp>
      <p:sp>
        <p:nvSpPr>
          <p:cNvPr id="24" name="object 24"/>
          <p:cNvSpPr/>
          <p:nvPr/>
        </p:nvSpPr>
        <p:spPr>
          <a:xfrm>
            <a:off x="746770" y="-53357"/>
            <a:ext cx="1100546" cy="1033599"/>
          </a:xfrm>
          <a:custGeom>
            <a:avLst/>
            <a:gdLst/>
            <a:ahLst/>
            <a:cxnLst/>
            <a:rect l="l" t="t" r="r" b="b"/>
            <a:pathLst>
              <a:path w="855979" h="803910">
                <a:moveTo>
                  <a:pt x="472376" y="0"/>
                </a:moveTo>
                <a:lnTo>
                  <a:pt x="0" y="803833"/>
                </a:lnTo>
                <a:lnTo>
                  <a:pt x="855687" y="803833"/>
                </a:lnTo>
                <a:lnTo>
                  <a:pt x="855687" y="652259"/>
                </a:lnTo>
                <a:lnTo>
                  <a:pt x="472376" y="0"/>
                </a:lnTo>
                <a:close/>
              </a:path>
            </a:pathLst>
          </a:custGeom>
          <a:solidFill>
            <a:srgbClr val="EBE8DE"/>
          </a:solidFill>
        </p:spPr>
        <p:txBody>
          <a:bodyPr wrap="square" lIns="0" tIns="0" rIns="0" bIns="0" rtlCol="0"/>
          <a:lstStyle/>
          <a:p>
            <a:endParaRPr sz="2314"/>
          </a:p>
        </p:txBody>
      </p:sp>
      <p:sp>
        <p:nvSpPr>
          <p:cNvPr id="26" name="object 26"/>
          <p:cNvSpPr/>
          <p:nvPr/>
        </p:nvSpPr>
        <p:spPr>
          <a:xfrm>
            <a:off x="1190205" y="772215"/>
            <a:ext cx="530679" cy="505369"/>
          </a:xfrm>
          <a:custGeom>
            <a:avLst/>
            <a:gdLst/>
            <a:ahLst/>
            <a:cxnLst/>
            <a:rect l="l" t="t" r="r" b="b"/>
            <a:pathLst>
              <a:path w="412750" h="393064">
                <a:moveTo>
                  <a:pt x="412750" y="0"/>
                </a:moveTo>
                <a:lnTo>
                  <a:pt x="0" y="0"/>
                </a:lnTo>
                <a:lnTo>
                  <a:pt x="206375" y="392569"/>
                </a:lnTo>
                <a:lnTo>
                  <a:pt x="412750" y="0"/>
                </a:lnTo>
                <a:close/>
              </a:path>
            </a:pathLst>
          </a:custGeom>
          <a:solidFill>
            <a:srgbClr val="EBE8DE"/>
          </a:solidFill>
        </p:spPr>
        <p:txBody>
          <a:bodyPr wrap="square" lIns="0" tIns="0" rIns="0" bIns="0" rtlCol="0"/>
          <a:lstStyle/>
          <a:p>
            <a:endParaRPr sz="2314"/>
          </a:p>
        </p:txBody>
      </p:sp>
      <p:sp>
        <p:nvSpPr>
          <p:cNvPr id="27" name="object 27"/>
          <p:cNvSpPr/>
          <p:nvPr/>
        </p:nvSpPr>
        <p:spPr>
          <a:xfrm>
            <a:off x="304182" y="86740"/>
            <a:ext cx="342084" cy="325755"/>
          </a:xfrm>
          <a:custGeom>
            <a:avLst/>
            <a:gdLst/>
            <a:ahLst/>
            <a:cxnLst/>
            <a:rect l="l" t="t" r="r" b="b"/>
            <a:pathLst>
              <a:path w="266064" h="253365">
                <a:moveTo>
                  <a:pt x="132930" y="0"/>
                </a:moveTo>
                <a:lnTo>
                  <a:pt x="0" y="252856"/>
                </a:lnTo>
                <a:lnTo>
                  <a:pt x="265861" y="252856"/>
                </a:lnTo>
                <a:lnTo>
                  <a:pt x="132930" y="0"/>
                </a:lnTo>
                <a:close/>
              </a:path>
            </a:pathLst>
          </a:custGeom>
          <a:solidFill>
            <a:schemeClr val="bg2"/>
          </a:solidFill>
        </p:spPr>
        <p:txBody>
          <a:bodyPr wrap="square" lIns="0" tIns="0" rIns="0" bIns="0" rtlCol="0"/>
          <a:lstStyle/>
          <a:p>
            <a:endParaRPr sz="2314"/>
          </a:p>
        </p:txBody>
      </p:sp>
      <p:sp>
        <p:nvSpPr>
          <p:cNvPr id="32" name="object 32"/>
          <p:cNvSpPr txBox="1"/>
          <p:nvPr/>
        </p:nvSpPr>
        <p:spPr>
          <a:xfrm rot="18060000">
            <a:off x="5789304" y="1898047"/>
            <a:ext cx="1743506" cy="195375"/>
          </a:xfrm>
          <a:prstGeom prst="rect">
            <a:avLst/>
          </a:prstGeom>
        </p:spPr>
        <p:txBody>
          <a:bodyPr vert="horz" wrap="square" lIns="0" tIns="0" rIns="0" bIns="0" rtlCol="0">
            <a:spAutoFit/>
          </a:bodyPr>
          <a:lstStyle/>
          <a:p>
            <a:pPr>
              <a:lnSpc>
                <a:spcPts val="1543"/>
              </a:lnSpc>
            </a:pPr>
            <a:r>
              <a:rPr sz="1543" b="1" spc="-39" dirty="0">
                <a:solidFill>
                  <a:srgbClr val="FFFFFF"/>
                </a:solidFill>
                <a:latin typeface="Open Sans"/>
                <a:cs typeface="Open Sans"/>
              </a:rPr>
              <a:t>Pal</a:t>
            </a:r>
            <a:r>
              <a:rPr sz="2314" b="1" baseline="2314" dirty="0">
                <a:solidFill>
                  <a:srgbClr val="FFFFFF"/>
                </a:solidFill>
                <a:latin typeface="Open Sans"/>
                <a:cs typeface="Open Sans"/>
              </a:rPr>
              <a:t>e</a:t>
            </a:r>
            <a:r>
              <a:rPr sz="2314" b="1" spc="-57" baseline="2314" dirty="0">
                <a:solidFill>
                  <a:srgbClr val="FFFFFF"/>
                </a:solidFill>
                <a:latin typeface="Open Sans"/>
                <a:cs typeface="Open Sans"/>
              </a:rPr>
              <a:t> Fac</a:t>
            </a:r>
            <a:r>
              <a:rPr sz="2314" b="1" spc="-57" baseline="4629" dirty="0">
                <a:solidFill>
                  <a:srgbClr val="FFFFFF"/>
                </a:solidFill>
                <a:latin typeface="Open Sans"/>
                <a:cs typeface="Open Sans"/>
              </a:rPr>
              <a:t>es-Ca</a:t>
            </a:r>
            <a:r>
              <a:rPr sz="2314" b="1" spc="-57" baseline="6944" dirty="0">
                <a:solidFill>
                  <a:srgbClr val="FFFFFF"/>
                </a:solidFill>
                <a:latin typeface="Open Sans"/>
                <a:cs typeface="Open Sans"/>
              </a:rPr>
              <a:t>rpe</a:t>
            </a:r>
            <a:r>
              <a:rPr sz="2314" b="1" baseline="6944" dirty="0">
                <a:solidFill>
                  <a:srgbClr val="FFFFFF"/>
                </a:solidFill>
                <a:latin typeface="Open Sans"/>
                <a:cs typeface="Open Sans"/>
              </a:rPr>
              <a:t>t</a:t>
            </a:r>
            <a:endParaRPr sz="2314" baseline="6944">
              <a:latin typeface="Open Sans"/>
              <a:cs typeface="Open Sans"/>
            </a:endParaRPr>
          </a:p>
        </p:txBody>
      </p:sp>
      <p:sp>
        <p:nvSpPr>
          <p:cNvPr id="33" name="object 33"/>
          <p:cNvSpPr txBox="1"/>
          <p:nvPr/>
        </p:nvSpPr>
        <p:spPr>
          <a:xfrm rot="18060000">
            <a:off x="3984659" y="3801111"/>
            <a:ext cx="2043140" cy="195375"/>
          </a:xfrm>
          <a:prstGeom prst="rect">
            <a:avLst/>
          </a:prstGeom>
        </p:spPr>
        <p:txBody>
          <a:bodyPr vert="horz" wrap="square" lIns="0" tIns="0" rIns="0" bIns="0" rtlCol="0">
            <a:spAutoFit/>
          </a:bodyPr>
          <a:lstStyle/>
          <a:p>
            <a:pPr>
              <a:lnSpc>
                <a:spcPts val="1543"/>
              </a:lnSpc>
            </a:pPr>
            <a:r>
              <a:rPr sz="2314" b="1" spc="-57" baseline="-4629" dirty="0">
                <a:solidFill>
                  <a:srgbClr val="FFFFFF"/>
                </a:solidFill>
                <a:latin typeface="Open Sans"/>
                <a:cs typeface="Open Sans"/>
              </a:rPr>
              <a:t>G96</a:t>
            </a:r>
            <a:r>
              <a:rPr sz="2314" b="1" spc="-57" baseline="-2314" dirty="0">
                <a:solidFill>
                  <a:srgbClr val="FFFFFF"/>
                </a:solidFill>
                <a:latin typeface="Open Sans"/>
                <a:cs typeface="Open Sans"/>
              </a:rPr>
              <a:t>9</a:t>
            </a:r>
            <a:r>
              <a:rPr sz="2314" b="1" baseline="-2314" dirty="0">
                <a:solidFill>
                  <a:srgbClr val="FFFFFF"/>
                </a:solidFill>
                <a:latin typeface="Open Sans"/>
                <a:cs typeface="Open Sans"/>
              </a:rPr>
              <a:t>M</a:t>
            </a:r>
            <a:r>
              <a:rPr sz="2314" b="1" spc="-57" baseline="-2314" dirty="0">
                <a:solidFill>
                  <a:srgbClr val="FFFFFF"/>
                </a:solidFill>
                <a:latin typeface="Open Sans"/>
                <a:cs typeface="Open Sans"/>
              </a:rPr>
              <a:t> Ho</a:t>
            </a:r>
            <a:r>
              <a:rPr sz="1543" b="1" spc="-39" dirty="0">
                <a:solidFill>
                  <a:srgbClr val="FFFFFF"/>
                </a:solidFill>
                <a:latin typeface="Open Sans"/>
                <a:cs typeface="Open Sans"/>
              </a:rPr>
              <a:t>usto</a:t>
            </a:r>
            <a:r>
              <a:rPr sz="2314" b="1" spc="-57" baseline="2314" dirty="0">
                <a:solidFill>
                  <a:srgbClr val="FFFFFF"/>
                </a:solidFill>
                <a:latin typeface="Open Sans"/>
                <a:cs typeface="Open Sans"/>
              </a:rPr>
              <a:t>n-Lin</a:t>
            </a:r>
            <a:r>
              <a:rPr sz="2314" b="1" baseline="4629" dirty="0">
                <a:solidFill>
                  <a:srgbClr val="FFFFFF"/>
                </a:solidFill>
                <a:latin typeface="Open Sans"/>
                <a:cs typeface="Open Sans"/>
              </a:rPr>
              <a:t>o</a:t>
            </a:r>
            <a:endParaRPr sz="2314" baseline="4629">
              <a:latin typeface="Open Sans"/>
              <a:cs typeface="Open Sans"/>
            </a:endParaRPr>
          </a:p>
        </p:txBody>
      </p:sp>
      <p:sp>
        <p:nvSpPr>
          <p:cNvPr id="39" name="object 39"/>
          <p:cNvSpPr/>
          <p:nvPr/>
        </p:nvSpPr>
        <p:spPr>
          <a:xfrm>
            <a:off x="-6637976" y="4657332"/>
            <a:ext cx="1870438" cy="1622244"/>
          </a:xfrm>
          <a:custGeom>
            <a:avLst/>
            <a:gdLst/>
            <a:ahLst/>
            <a:cxnLst/>
            <a:rect l="l" t="t" r="r" b="b"/>
            <a:pathLst>
              <a:path w="1454785" h="1261745">
                <a:moveTo>
                  <a:pt x="727151" y="0"/>
                </a:moveTo>
                <a:lnTo>
                  <a:pt x="0" y="1261567"/>
                </a:lnTo>
                <a:lnTo>
                  <a:pt x="1454264" y="1261567"/>
                </a:lnTo>
                <a:lnTo>
                  <a:pt x="727151" y="0"/>
                </a:lnTo>
                <a:close/>
              </a:path>
            </a:pathLst>
          </a:custGeom>
          <a:solidFill>
            <a:srgbClr val="E6E6E6"/>
          </a:solidFill>
        </p:spPr>
        <p:txBody>
          <a:bodyPr wrap="square" lIns="0" tIns="0" rIns="0" bIns="0" rtlCol="0"/>
          <a:lstStyle/>
          <a:p>
            <a:endParaRPr sz="2314"/>
          </a:p>
        </p:txBody>
      </p:sp>
      <p:sp>
        <p:nvSpPr>
          <p:cNvPr id="41" name="object 41"/>
          <p:cNvSpPr/>
          <p:nvPr/>
        </p:nvSpPr>
        <p:spPr>
          <a:xfrm>
            <a:off x="312228" y="1220153"/>
            <a:ext cx="1508864" cy="1210763"/>
          </a:xfrm>
          <a:custGeom>
            <a:avLst/>
            <a:gdLst/>
            <a:ahLst/>
            <a:cxnLst/>
            <a:rect l="l" t="t" r="r" b="b"/>
            <a:pathLst>
              <a:path w="1857375" h="1584960">
                <a:moveTo>
                  <a:pt x="1856778" y="0"/>
                </a:moveTo>
                <a:lnTo>
                  <a:pt x="0" y="0"/>
                </a:lnTo>
                <a:lnTo>
                  <a:pt x="928420" y="1584629"/>
                </a:lnTo>
                <a:lnTo>
                  <a:pt x="1856778" y="0"/>
                </a:lnTo>
                <a:close/>
              </a:path>
            </a:pathLst>
          </a:custGeom>
          <a:solidFill>
            <a:srgbClr val="9E8E3E"/>
          </a:solidFill>
        </p:spPr>
        <p:txBody>
          <a:bodyPr wrap="square" lIns="0" tIns="0" rIns="0" bIns="0" rtlCol="0"/>
          <a:lstStyle/>
          <a:p>
            <a:endParaRPr sz="2314"/>
          </a:p>
        </p:txBody>
      </p:sp>
      <p:sp>
        <p:nvSpPr>
          <p:cNvPr id="42" name="object 42"/>
          <p:cNvSpPr/>
          <p:nvPr/>
        </p:nvSpPr>
        <p:spPr>
          <a:xfrm>
            <a:off x="204857" y="2297569"/>
            <a:ext cx="1214846" cy="1033599"/>
          </a:xfrm>
          <a:custGeom>
            <a:avLst/>
            <a:gdLst/>
            <a:ahLst/>
            <a:cxnLst/>
            <a:rect l="l" t="t" r="r" b="b"/>
            <a:pathLst>
              <a:path w="944879" h="803909">
                <a:moveTo>
                  <a:pt x="472376" y="0"/>
                </a:moveTo>
                <a:lnTo>
                  <a:pt x="0" y="803821"/>
                </a:lnTo>
                <a:lnTo>
                  <a:pt x="944714" y="803821"/>
                </a:lnTo>
                <a:lnTo>
                  <a:pt x="472376" y="0"/>
                </a:lnTo>
                <a:close/>
              </a:path>
            </a:pathLst>
          </a:custGeom>
          <a:solidFill>
            <a:srgbClr val="C9C9CA"/>
          </a:solidFill>
        </p:spPr>
        <p:txBody>
          <a:bodyPr wrap="square" lIns="0" tIns="0" rIns="0" bIns="0" rtlCol="0"/>
          <a:lstStyle/>
          <a:p>
            <a:endParaRPr sz="2314"/>
          </a:p>
        </p:txBody>
      </p:sp>
      <p:sp>
        <p:nvSpPr>
          <p:cNvPr id="43" name="object 43"/>
          <p:cNvSpPr/>
          <p:nvPr/>
        </p:nvSpPr>
        <p:spPr>
          <a:xfrm>
            <a:off x="606157" y="3569169"/>
            <a:ext cx="1214846" cy="1033599"/>
          </a:xfrm>
          <a:custGeom>
            <a:avLst/>
            <a:gdLst/>
            <a:ahLst/>
            <a:cxnLst/>
            <a:rect l="l" t="t" r="r" b="b"/>
            <a:pathLst>
              <a:path w="944879" h="803909">
                <a:moveTo>
                  <a:pt x="944714" y="0"/>
                </a:moveTo>
                <a:lnTo>
                  <a:pt x="0" y="0"/>
                </a:lnTo>
                <a:lnTo>
                  <a:pt x="472338" y="803808"/>
                </a:lnTo>
                <a:lnTo>
                  <a:pt x="944714" y="0"/>
                </a:lnTo>
                <a:close/>
              </a:path>
            </a:pathLst>
          </a:custGeom>
          <a:solidFill>
            <a:srgbClr val="FBFBFB"/>
          </a:solidFill>
        </p:spPr>
        <p:txBody>
          <a:bodyPr wrap="square" lIns="0" tIns="0" rIns="0" bIns="0" rtlCol="0"/>
          <a:lstStyle/>
          <a:p>
            <a:endParaRPr sz="2314"/>
          </a:p>
        </p:txBody>
      </p:sp>
      <p:sp>
        <p:nvSpPr>
          <p:cNvPr id="48" name="object 48"/>
          <p:cNvSpPr txBox="1"/>
          <p:nvPr/>
        </p:nvSpPr>
        <p:spPr>
          <a:xfrm rot="18060000">
            <a:off x="3498441" y="1145863"/>
            <a:ext cx="2117917" cy="195375"/>
          </a:xfrm>
          <a:prstGeom prst="rect">
            <a:avLst/>
          </a:prstGeom>
        </p:spPr>
        <p:txBody>
          <a:bodyPr vert="horz" wrap="square" lIns="0" tIns="0" rIns="0" bIns="0" rtlCol="0">
            <a:spAutoFit/>
          </a:bodyPr>
          <a:lstStyle/>
          <a:p>
            <a:pPr>
              <a:lnSpc>
                <a:spcPts val="1543"/>
              </a:lnSpc>
            </a:pPr>
            <a:r>
              <a:rPr sz="2314" b="1" spc="-57" baseline="-4629" dirty="0">
                <a:solidFill>
                  <a:srgbClr val="FFFFFF"/>
                </a:solidFill>
                <a:latin typeface="Open Sans"/>
                <a:cs typeface="Open Sans"/>
              </a:rPr>
              <a:t>Lam</a:t>
            </a:r>
            <a:r>
              <a:rPr sz="2314" b="1" spc="-57" baseline="-2314" dirty="0">
                <a:solidFill>
                  <a:srgbClr val="FFFFFF"/>
                </a:solidFill>
                <a:latin typeface="Open Sans"/>
                <a:cs typeface="Open Sans"/>
              </a:rPr>
              <a:t>inat</a:t>
            </a:r>
            <a:r>
              <a:rPr sz="2314" b="1" baseline="-2314" dirty="0">
                <a:solidFill>
                  <a:srgbClr val="FFFFFF"/>
                </a:solidFill>
                <a:latin typeface="Open Sans"/>
                <a:cs typeface="Open Sans"/>
              </a:rPr>
              <a:t>e</a:t>
            </a:r>
            <a:r>
              <a:rPr sz="2314" b="1" spc="-57" baseline="-2314" dirty="0">
                <a:solidFill>
                  <a:srgbClr val="FFFFFF"/>
                </a:solidFill>
                <a:latin typeface="Open Sans"/>
                <a:cs typeface="Open Sans"/>
              </a:rPr>
              <a:t> </a:t>
            </a:r>
            <a:r>
              <a:rPr sz="1543" b="1" spc="-39" dirty="0">
                <a:solidFill>
                  <a:srgbClr val="FFFFFF"/>
                </a:solidFill>
                <a:latin typeface="Open Sans"/>
                <a:cs typeface="Open Sans"/>
              </a:rPr>
              <a:t>Cou</a:t>
            </a:r>
            <a:r>
              <a:rPr sz="2314" b="1" spc="-57" baseline="2314" dirty="0">
                <a:solidFill>
                  <a:srgbClr val="FFFFFF"/>
                </a:solidFill>
                <a:latin typeface="Open Sans"/>
                <a:cs typeface="Open Sans"/>
              </a:rPr>
              <a:t>ntert</a:t>
            </a:r>
            <a:r>
              <a:rPr sz="2314" b="1" spc="-57" baseline="4629" dirty="0">
                <a:solidFill>
                  <a:srgbClr val="FFFFFF"/>
                </a:solidFill>
                <a:latin typeface="Open Sans"/>
                <a:cs typeface="Open Sans"/>
              </a:rPr>
              <a:t>o</a:t>
            </a:r>
            <a:r>
              <a:rPr sz="2314" b="1" baseline="4629" dirty="0">
                <a:solidFill>
                  <a:srgbClr val="FFFFFF"/>
                </a:solidFill>
                <a:latin typeface="Open Sans"/>
                <a:cs typeface="Open Sans"/>
              </a:rPr>
              <a:t>p</a:t>
            </a:r>
            <a:endParaRPr sz="2314" baseline="4629">
              <a:latin typeface="Open Sans"/>
              <a:cs typeface="Open Sans"/>
            </a:endParaRPr>
          </a:p>
        </p:txBody>
      </p:sp>
      <p:sp>
        <p:nvSpPr>
          <p:cNvPr id="49" name="object 49"/>
          <p:cNvSpPr/>
          <p:nvPr/>
        </p:nvSpPr>
        <p:spPr>
          <a:xfrm>
            <a:off x="-1860196" y="28576"/>
            <a:ext cx="4084541" cy="4029240"/>
          </a:xfrm>
          <a:custGeom>
            <a:avLst/>
            <a:gdLst/>
            <a:ahLst/>
            <a:cxnLst/>
            <a:rect l="l" t="t" r="r" b="b"/>
            <a:pathLst>
              <a:path w="4604385" h="4104004">
                <a:moveTo>
                  <a:pt x="1115669" y="3468446"/>
                </a:moveTo>
                <a:lnTo>
                  <a:pt x="1087958" y="3468446"/>
                </a:lnTo>
                <a:lnTo>
                  <a:pt x="721182" y="4103725"/>
                </a:lnTo>
                <a:lnTo>
                  <a:pt x="739635" y="4103725"/>
                </a:lnTo>
                <a:lnTo>
                  <a:pt x="1101801" y="3476434"/>
                </a:lnTo>
                <a:lnTo>
                  <a:pt x="1120282" y="3476434"/>
                </a:lnTo>
                <a:lnTo>
                  <a:pt x="1115669" y="3468446"/>
                </a:lnTo>
                <a:close/>
              </a:path>
              <a:path w="4604385" h="4104004">
                <a:moveTo>
                  <a:pt x="1120282" y="3476434"/>
                </a:moveTo>
                <a:lnTo>
                  <a:pt x="1101801" y="3476434"/>
                </a:lnTo>
                <a:lnTo>
                  <a:pt x="1463992" y="4103725"/>
                </a:lnTo>
                <a:lnTo>
                  <a:pt x="1482432" y="4103725"/>
                </a:lnTo>
                <a:lnTo>
                  <a:pt x="1120282" y="3476434"/>
                </a:lnTo>
                <a:close/>
              </a:path>
              <a:path w="4604385" h="4104004">
                <a:moveTo>
                  <a:pt x="0" y="3262261"/>
                </a:moveTo>
                <a:lnTo>
                  <a:pt x="0" y="3294278"/>
                </a:lnTo>
                <a:lnTo>
                  <a:pt x="100558" y="3468446"/>
                </a:lnTo>
                <a:lnTo>
                  <a:pt x="2084590" y="3468446"/>
                </a:lnTo>
                <a:lnTo>
                  <a:pt x="1717776" y="4103725"/>
                </a:lnTo>
                <a:lnTo>
                  <a:pt x="1736293" y="4103725"/>
                </a:lnTo>
                <a:lnTo>
                  <a:pt x="2098433" y="3476434"/>
                </a:lnTo>
                <a:lnTo>
                  <a:pt x="2116939" y="3476434"/>
                </a:lnTo>
                <a:lnTo>
                  <a:pt x="2107717" y="3460432"/>
                </a:lnTo>
                <a:lnTo>
                  <a:pt x="2112336" y="3452431"/>
                </a:lnTo>
                <a:lnTo>
                  <a:pt x="119062" y="3452431"/>
                </a:lnTo>
                <a:lnTo>
                  <a:pt x="123688" y="3444417"/>
                </a:lnTo>
                <a:lnTo>
                  <a:pt x="105194" y="3444417"/>
                </a:lnTo>
                <a:lnTo>
                  <a:pt x="0" y="3262261"/>
                </a:lnTo>
                <a:close/>
              </a:path>
              <a:path w="4604385" h="4104004">
                <a:moveTo>
                  <a:pt x="2116939" y="3476434"/>
                </a:moveTo>
                <a:lnTo>
                  <a:pt x="2098433" y="3476434"/>
                </a:lnTo>
                <a:lnTo>
                  <a:pt x="2460612" y="4103725"/>
                </a:lnTo>
                <a:lnTo>
                  <a:pt x="2479116" y="4103725"/>
                </a:lnTo>
                <a:lnTo>
                  <a:pt x="2116939" y="3476434"/>
                </a:lnTo>
                <a:close/>
              </a:path>
              <a:path w="4604385" h="4104004">
                <a:moveTo>
                  <a:pt x="3095078" y="3444392"/>
                </a:moveTo>
                <a:lnTo>
                  <a:pt x="2714459" y="4103725"/>
                </a:lnTo>
                <a:lnTo>
                  <a:pt x="2732951" y="4103725"/>
                </a:lnTo>
                <a:lnTo>
                  <a:pt x="3095078" y="3476434"/>
                </a:lnTo>
                <a:lnTo>
                  <a:pt x="3113579" y="3476434"/>
                </a:lnTo>
                <a:lnTo>
                  <a:pt x="3095078" y="3444392"/>
                </a:lnTo>
                <a:close/>
              </a:path>
              <a:path w="4604385" h="4104004">
                <a:moveTo>
                  <a:pt x="3113579" y="3476434"/>
                </a:moveTo>
                <a:lnTo>
                  <a:pt x="3095078" y="3476434"/>
                </a:lnTo>
                <a:lnTo>
                  <a:pt x="3457257" y="4103725"/>
                </a:lnTo>
                <a:lnTo>
                  <a:pt x="3475761" y="4103725"/>
                </a:lnTo>
                <a:lnTo>
                  <a:pt x="3113579" y="3476434"/>
                </a:lnTo>
                <a:close/>
              </a:path>
              <a:path w="4604385" h="4104004">
                <a:moveTo>
                  <a:pt x="621951" y="2613329"/>
                </a:moveTo>
                <a:lnTo>
                  <a:pt x="603440" y="2613329"/>
                </a:lnTo>
                <a:lnTo>
                  <a:pt x="1087958" y="3452431"/>
                </a:lnTo>
                <a:lnTo>
                  <a:pt x="1115669" y="3452431"/>
                </a:lnTo>
                <a:lnTo>
                  <a:pt x="1120295" y="3444417"/>
                </a:lnTo>
                <a:lnTo>
                  <a:pt x="1101801" y="3444417"/>
                </a:lnTo>
                <a:lnTo>
                  <a:pt x="621951" y="2613329"/>
                </a:lnTo>
                <a:close/>
              </a:path>
              <a:path w="4604385" h="4104004">
                <a:moveTo>
                  <a:pt x="1618609" y="2613329"/>
                </a:moveTo>
                <a:lnTo>
                  <a:pt x="1600098" y="2613329"/>
                </a:lnTo>
                <a:lnTo>
                  <a:pt x="2084590" y="3452431"/>
                </a:lnTo>
                <a:lnTo>
                  <a:pt x="2112336" y="3452431"/>
                </a:lnTo>
                <a:lnTo>
                  <a:pt x="2116963" y="3444417"/>
                </a:lnTo>
                <a:lnTo>
                  <a:pt x="2098459" y="3444417"/>
                </a:lnTo>
                <a:lnTo>
                  <a:pt x="1618609" y="2613329"/>
                </a:lnTo>
                <a:close/>
              </a:path>
              <a:path w="4604385" h="4104004">
                <a:moveTo>
                  <a:pt x="617347" y="2605354"/>
                </a:moveTo>
                <a:lnTo>
                  <a:pt x="589648" y="2605354"/>
                </a:lnTo>
                <a:lnTo>
                  <a:pt x="105194" y="3444417"/>
                </a:lnTo>
                <a:lnTo>
                  <a:pt x="123688" y="3444417"/>
                </a:lnTo>
                <a:lnTo>
                  <a:pt x="603440" y="2613329"/>
                </a:lnTo>
                <a:lnTo>
                  <a:pt x="621951" y="2613329"/>
                </a:lnTo>
                <a:lnTo>
                  <a:pt x="617347" y="2605354"/>
                </a:lnTo>
                <a:close/>
              </a:path>
              <a:path w="4604385" h="4104004">
                <a:moveTo>
                  <a:pt x="1614004" y="2605354"/>
                </a:moveTo>
                <a:lnTo>
                  <a:pt x="1586293" y="2605354"/>
                </a:lnTo>
                <a:lnTo>
                  <a:pt x="1101801" y="3444417"/>
                </a:lnTo>
                <a:lnTo>
                  <a:pt x="1120295" y="3444417"/>
                </a:lnTo>
                <a:lnTo>
                  <a:pt x="1600098" y="2613329"/>
                </a:lnTo>
                <a:lnTo>
                  <a:pt x="1618609" y="2613329"/>
                </a:lnTo>
                <a:lnTo>
                  <a:pt x="1614004" y="2605354"/>
                </a:lnTo>
                <a:close/>
              </a:path>
              <a:path w="4604385" h="4104004">
                <a:moveTo>
                  <a:pt x="2601417" y="2605354"/>
                </a:moveTo>
                <a:lnTo>
                  <a:pt x="2582900" y="2605354"/>
                </a:lnTo>
                <a:lnTo>
                  <a:pt x="2098459" y="3444417"/>
                </a:lnTo>
                <a:lnTo>
                  <a:pt x="2116963" y="3444417"/>
                </a:lnTo>
                <a:lnTo>
                  <a:pt x="2601417" y="2605354"/>
                </a:lnTo>
                <a:close/>
              </a:path>
              <a:path w="4604385" h="4104004">
                <a:moveTo>
                  <a:pt x="3598049" y="2605354"/>
                </a:moveTo>
                <a:lnTo>
                  <a:pt x="3588791" y="2605354"/>
                </a:lnTo>
                <a:lnTo>
                  <a:pt x="3593414" y="2613329"/>
                </a:lnTo>
                <a:lnTo>
                  <a:pt x="3598049" y="2605354"/>
                </a:lnTo>
                <a:close/>
              </a:path>
              <a:path w="4604385" h="4104004">
                <a:moveTo>
                  <a:pt x="2116968" y="1750237"/>
                </a:moveTo>
                <a:lnTo>
                  <a:pt x="2098433" y="1750237"/>
                </a:lnTo>
                <a:lnTo>
                  <a:pt x="2582900" y="2589314"/>
                </a:lnTo>
                <a:lnTo>
                  <a:pt x="0" y="2589314"/>
                </a:lnTo>
                <a:lnTo>
                  <a:pt x="0" y="2605354"/>
                </a:lnTo>
                <a:lnTo>
                  <a:pt x="2610675" y="2605354"/>
                </a:lnTo>
                <a:lnTo>
                  <a:pt x="2606052" y="2597340"/>
                </a:lnTo>
                <a:lnTo>
                  <a:pt x="2615290" y="2581338"/>
                </a:lnTo>
                <a:lnTo>
                  <a:pt x="2596794" y="2581338"/>
                </a:lnTo>
                <a:lnTo>
                  <a:pt x="2116968" y="1750237"/>
                </a:lnTo>
                <a:close/>
              </a:path>
              <a:path w="4604385" h="4104004">
                <a:moveTo>
                  <a:pt x="3113601" y="1750237"/>
                </a:moveTo>
                <a:lnTo>
                  <a:pt x="3095078" y="1750237"/>
                </a:lnTo>
                <a:lnTo>
                  <a:pt x="3584155" y="2597340"/>
                </a:lnTo>
                <a:lnTo>
                  <a:pt x="3579558" y="2605354"/>
                </a:lnTo>
                <a:lnTo>
                  <a:pt x="4603889" y="2605354"/>
                </a:lnTo>
                <a:lnTo>
                  <a:pt x="4594630" y="2589314"/>
                </a:lnTo>
                <a:lnTo>
                  <a:pt x="3607282" y="2589314"/>
                </a:lnTo>
                <a:lnTo>
                  <a:pt x="3611887" y="2581338"/>
                </a:lnTo>
                <a:lnTo>
                  <a:pt x="3593414" y="2581338"/>
                </a:lnTo>
                <a:lnTo>
                  <a:pt x="3113601" y="1750237"/>
                </a:lnTo>
                <a:close/>
              </a:path>
              <a:path w="4604385" h="4104004">
                <a:moveTo>
                  <a:pt x="123641" y="1750237"/>
                </a:moveTo>
                <a:lnTo>
                  <a:pt x="105194" y="1750237"/>
                </a:lnTo>
                <a:lnTo>
                  <a:pt x="589648" y="2589314"/>
                </a:lnTo>
                <a:lnTo>
                  <a:pt x="617347" y="2589314"/>
                </a:lnTo>
                <a:lnTo>
                  <a:pt x="621951" y="2581338"/>
                </a:lnTo>
                <a:lnTo>
                  <a:pt x="603516" y="2581338"/>
                </a:lnTo>
                <a:lnTo>
                  <a:pt x="123641" y="1750237"/>
                </a:lnTo>
                <a:close/>
              </a:path>
              <a:path w="4604385" h="4104004">
                <a:moveTo>
                  <a:pt x="1120309" y="1750237"/>
                </a:moveTo>
                <a:lnTo>
                  <a:pt x="1101801" y="1750237"/>
                </a:lnTo>
                <a:lnTo>
                  <a:pt x="1586293" y="2589314"/>
                </a:lnTo>
                <a:lnTo>
                  <a:pt x="1614004" y="2589314"/>
                </a:lnTo>
                <a:lnTo>
                  <a:pt x="1618609" y="2581338"/>
                </a:lnTo>
                <a:lnTo>
                  <a:pt x="1600174" y="2581338"/>
                </a:lnTo>
                <a:lnTo>
                  <a:pt x="1120309" y="1750237"/>
                </a:lnTo>
                <a:close/>
              </a:path>
              <a:path w="4604385" h="4104004">
                <a:moveTo>
                  <a:pt x="4110258" y="1750237"/>
                </a:moveTo>
                <a:lnTo>
                  <a:pt x="4091749" y="1750237"/>
                </a:lnTo>
                <a:lnTo>
                  <a:pt x="4576178" y="2589314"/>
                </a:lnTo>
                <a:lnTo>
                  <a:pt x="4594630" y="2589314"/>
                </a:lnTo>
                <a:lnTo>
                  <a:pt x="4110258" y="1750237"/>
                </a:lnTo>
                <a:close/>
              </a:path>
              <a:path w="4604385" h="4104004">
                <a:moveTo>
                  <a:pt x="1115669" y="1742198"/>
                </a:moveTo>
                <a:lnTo>
                  <a:pt x="1087958" y="1742198"/>
                </a:lnTo>
                <a:lnTo>
                  <a:pt x="603516" y="2581338"/>
                </a:lnTo>
                <a:lnTo>
                  <a:pt x="621951" y="2581338"/>
                </a:lnTo>
                <a:lnTo>
                  <a:pt x="1101801" y="1750237"/>
                </a:lnTo>
                <a:lnTo>
                  <a:pt x="1120309" y="1750237"/>
                </a:lnTo>
                <a:lnTo>
                  <a:pt x="1115669" y="1742198"/>
                </a:lnTo>
                <a:close/>
              </a:path>
              <a:path w="4604385" h="4104004">
                <a:moveTo>
                  <a:pt x="2112327" y="1742198"/>
                </a:moveTo>
                <a:lnTo>
                  <a:pt x="2084578" y="1742198"/>
                </a:lnTo>
                <a:lnTo>
                  <a:pt x="1600174" y="2581338"/>
                </a:lnTo>
                <a:lnTo>
                  <a:pt x="1618609" y="2581338"/>
                </a:lnTo>
                <a:lnTo>
                  <a:pt x="2098433" y="1750237"/>
                </a:lnTo>
                <a:lnTo>
                  <a:pt x="2116968" y="1750237"/>
                </a:lnTo>
                <a:lnTo>
                  <a:pt x="2112327" y="1742198"/>
                </a:lnTo>
                <a:close/>
              </a:path>
              <a:path w="4604385" h="4104004">
                <a:moveTo>
                  <a:pt x="3108960" y="1742198"/>
                </a:moveTo>
                <a:lnTo>
                  <a:pt x="3081235" y="1742198"/>
                </a:lnTo>
                <a:lnTo>
                  <a:pt x="2596794" y="2581338"/>
                </a:lnTo>
                <a:lnTo>
                  <a:pt x="2615290" y="2581338"/>
                </a:lnTo>
                <a:lnTo>
                  <a:pt x="3095078" y="1750237"/>
                </a:lnTo>
                <a:lnTo>
                  <a:pt x="3113601" y="1750237"/>
                </a:lnTo>
                <a:lnTo>
                  <a:pt x="3108960" y="1742198"/>
                </a:lnTo>
                <a:close/>
              </a:path>
              <a:path w="4604385" h="4104004">
                <a:moveTo>
                  <a:pt x="4105617" y="1742198"/>
                </a:moveTo>
                <a:lnTo>
                  <a:pt x="4077868" y="1742198"/>
                </a:lnTo>
                <a:lnTo>
                  <a:pt x="3593414" y="2581338"/>
                </a:lnTo>
                <a:lnTo>
                  <a:pt x="3611887" y="2581338"/>
                </a:lnTo>
                <a:lnTo>
                  <a:pt x="4091749" y="1750237"/>
                </a:lnTo>
                <a:lnTo>
                  <a:pt x="4110258" y="1750237"/>
                </a:lnTo>
                <a:lnTo>
                  <a:pt x="4105617" y="1742198"/>
                </a:lnTo>
                <a:close/>
              </a:path>
              <a:path w="4604385" h="4104004">
                <a:moveTo>
                  <a:pt x="3611909" y="887145"/>
                </a:moveTo>
                <a:lnTo>
                  <a:pt x="3593414" y="887145"/>
                </a:lnTo>
                <a:lnTo>
                  <a:pt x="4077868" y="1726222"/>
                </a:lnTo>
                <a:lnTo>
                  <a:pt x="100558" y="1726222"/>
                </a:lnTo>
                <a:lnTo>
                  <a:pt x="0" y="1900377"/>
                </a:lnTo>
                <a:lnTo>
                  <a:pt x="0" y="1932406"/>
                </a:lnTo>
                <a:lnTo>
                  <a:pt x="105194" y="1750237"/>
                </a:lnTo>
                <a:lnTo>
                  <a:pt x="123641" y="1750237"/>
                </a:lnTo>
                <a:lnTo>
                  <a:pt x="118999" y="1742198"/>
                </a:lnTo>
                <a:lnTo>
                  <a:pt x="4105617" y="1742198"/>
                </a:lnTo>
                <a:lnTo>
                  <a:pt x="4100995" y="1734223"/>
                </a:lnTo>
                <a:lnTo>
                  <a:pt x="4110240" y="1718208"/>
                </a:lnTo>
                <a:lnTo>
                  <a:pt x="4091749" y="1718208"/>
                </a:lnTo>
                <a:lnTo>
                  <a:pt x="3611909" y="887145"/>
                </a:lnTo>
                <a:close/>
              </a:path>
              <a:path w="4604385" h="4104004">
                <a:moveTo>
                  <a:pt x="1101801" y="1718208"/>
                </a:moveTo>
                <a:lnTo>
                  <a:pt x="1097165" y="1726222"/>
                </a:lnTo>
                <a:lnTo>
                  <a:pt x="1106398" y="1726222"/>
                </a:lnTo>
                <a:lnTo>
                  <a:pt x="1101801" y="1718208"/>
                </a:lnTo>
                <a:close/>
              </a:path>
              <a:path w="4604385" h="4104004">
                <a:moveTo>
                  <a:pt x="4105617" y="0"/>
                </a:moveTo>
                <a:lnTo>
                  <a:pt x="2084578" y="0"/>
                </a:lnTo>
                <a:lnTo>
                  <a:pt x="2587523" y="871143"/>
                </a:lnTo>
                <a:lnTo>
                  <a:pt x="2093823" y="1726222"/>
                </a:lnTo>
                <a:lnTo>
                  <a:pt x="2112327" y="1726222"/>
                </a:lnTo>
                <a:lnTo>
                  <a:pt x="2596794" y="887145"/>
                </a:lnTo>
                <a:lnTo>
                  <a:pt x="2615289" y="887145"/>
                </a:lnTo>
                <a:lnTo>
                  <a:pt x="2610662" y="879132"/>
                </a:lnTo>
                <a:lnTo>
                  <a:pt x="4594637" y="879132"/>
                </a:lnTo>
                <a:lnTo>
                  <a:pt x="4603889" y="863104"/>
                </a:lnTo>
                <a:lnTo>
                  <a:pt x="2610662" y="863104"/>
                </a:lnTo>
                <a:lnTo>
                  <a:pt x="2615274" y="855116"/>
                </a:lnTo>
                <a:lnTo>
                  <a:pt x="2596794" y="855116"/>
                </a:lnTo>
                <a:lnTo>
                  <a:pt x="2112327" y="16014"/>
                </a:lnTo>
                <a:lnTo>
                  <a:pt x="4096371" y="16014"/>
                </a:lnTo>
                <a:lnTo>
                  <a:pt x="4105617" y="0"/>
                </a:lnTo>
                <a:close/>
              </a:path>
              <a:path w="4604385" h="4104004">
                <a:moveTo>
                  <a:pt x="2615289" y="887145"/>
                </a:moveTo>
                <a:lnTo>
                  <a:pt x="2596794" y="887145"/>
                </a:lnTo>
                <a:lnTo>
                  <a:pt x="3081235" y="1726222"/>
                </a:lnTo>
                <a:lnTo>
                  <a:pt x="3108960" y="1726222"/>
                </a:lnTo>
                <a:lnTo>
                  <a:pt x="3113587" y="1718208"/>
                </a:lnTo>
                <a:lnTo>
                  <a:pt x="3095078" y="1718208"/>
                </a:lnTo>
                <a:lnTo>
                  <a:pt x="2615289" y="887145"/>
                </a:lnTo>
                <a:close/>
              </a:path>
              <a:path w="4604385" h="4104004">
                <a:moveTo>
                  <a:pt x="3607282" y="879132"/>
                </a:moveTo>
                <a:lnTo>
                  <a:pt x="3579558" y="879132"/>
                </a:lnTo>
                <a:lnTo>
                  <a:pt x="3095078" y="1718208"/>
                </a:lnTo>
                <a:lnTo>
                  <a:pt x="3113587" y="1718208"/>
                </a:lnTo>
                <a:lnTo>
                  <a:pt x="3593414" y="887145"/>
                </a:lnTo>
                <a:lnTo>
                  <a:pt x="3611909" y="887145"/>
                </a:lnTo>
                <a:lnTo>
                  <a:pt x="3607282" y="879132"/>
                </a:lnTo>
                <a:close/>
              </a:path>
              <a:path w="4604385" h="4104004">
                <a:moveTo>
                  <a:pt x="4594637" y="879132"/>
                </a:moveTo>
                <a:lnTo>
                  <a:pt x="4576178" y="879132"/>
                </a:lnTo>
                <a:lnTo>
                  <a:pt x="4091749" y="1718208"/>
                </a:lnTo>
                <a:lnTo>
                  <a:pt x="4110240" y="1718208"/>
                </a:lnTo>
                <a:lnTo>
                  <a:pt x="4594637" y="879132"/>
                </a:lnTo>
                <a:close/>
              </a:path>
              <a:path w="4604385" h="4104004">
                <a:moveTo>
                  <a:pt x="3113586" y="24028"/>
                </a:moveTo>
                <a:lnTo>
                  <a:pt x="3095078" y="24028"/>
                </a:lnTo>
                <a:lnTo>
                  <a:pt x="3579558" y="863104"/>
                </a:lnTo>
                <a:lnTo>
                  <a:pt x="3607282" y="863104"/>
                </a:lnTo>
                <a:lnTo>
                  <a:pt x="3611894" y="855116"/>
                </a:lnTo>
                <a:lnTo>
                  <a:pt x="3593414" y="855116"/>
                </a:lnTo>
                <a:lnTo>
                  <a:pt x="3113586" y="24028"/>
                </a:lnTo>
                <a:close/>
              </a:path>
              <a:path w="4604385" h="4104004">
                <a:moveTo>
                  <a:pt x="3108960" y="16014"/>
                </a:moveTo>
                <a:lnTo>
                  <a:pt x="3081235" y="16014"/>
                </a:lnTo>
                <a:lnTo>
                  <a:pt x="2596794" y="855116"/>
                </a:lnTo>
                <a:lnTo>
                  <a:pt x="2615274" y="855116"/>
                </a:lnTo>
                <a:lnTo>
                  <a:pt x="3095078" y="24028"/>
                </a:lnTo>
                <a:lnTo>
                  <a:pt x="3113586" y="24028"/>
                </a:lnTo>
                <a:lnTo>
                  <a:pt x="3108960" y="16014"/>
                </a:lnTo>
                <a:close/>
              </a:path>
              <a:path w="4604385" h="4104004">
                <a:moveTo>
                  <a:pt x="4096371" y="16014"/>
                </a:moveTo>
                <a:lnTo>
                  <a:pt x="4077868" y="16014"/>
                </a:lnTo>
                <a:lnTo>
                  <a:pt x="3593414" y="855116"/>
                </a:lnTo>
                <a:lnTo>
                  <a:pt x="3611894" y="855116"/>
                </a:lnTo>
                <a:lnTo>
                  <a:pt x="4096371" y="16014"/>
                </a:lnTo>
                <a:close/>
              </a:path>
            </a:pathLst>
          </a:custGeom>
          <a:solidFill>
            <a:srgbClr val="FFFFFF"/>
          </a:solidFill>
        </p:spPr>
        <p:txBody>
          <a:bodyPr wrap="square" lIns="0" tIns="0" rIns="0" bIns="0" rtlCol="0"/>
          <a:lstStyle/>
          <a:p>
            <a:endParaRPr sz="2314"/>
          </a:p>
        </p:txBody>
      </p:sp>
      <p:grpSp>
        <p:nvGrpSpPr>
          <p:cNvPr id="71" name="Group 70">
            <a:extLst>
              <a:ext uri="{FF2B5EF4-FFF2-40B4-BE49-F238E27FC236}">
                <a16:creationId xmlns:a16="http://schemas.microsoft.com/office/drawing/2014/main" id="{E8833FE7-CD1D-40FE-9893-990563E22EB1}"/>
              </a:ext>
            </a:extLst>
          </p:cNvPr>
          <p:cNvGrpSpPr/>
          <p:nvPr/>
        </p:nvGrpSpPr>
        <p:grpSpPr>
          <a:xfrm>
            <a:off x="3714064" y="671713"/>
            <a:ext cx="2428834" cy="71823"/>
            <a:chOff x="-5219458" y="1075236"/>
            <a:chExt cx="2743200" cy="95860"/>
          </a:xfrm>
        </p:grpSpPr>
        <p:sp>
          <p:nvSpPr>
            <p:cNvPr id="72" name="Rectangle 71">
              <a:extLst>
                <a:ext uri="{FF2B5EF4-FFF2-40B4-BE49-F238E27FC236}">
                  <a16:creationId xmlns:a16="http://schemas.microsoft.com/office/drawing/2014/main" id="{B9B475F1-F1AA-4949-A7EC-6D4982234302}"/>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E53EACC5-CB05-4039-BEFC-5ED5AD575D53}"/>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40" name="object 40"/>
          <p:cNvSpPr/>
          <p:nvPr/>
        </p:nvSpPr>
        <p:spPr>
          <a:xfrm>
            <a:off x="7286" y="1453614"/>
            <a:ext cx="1976574" cy="1711234"/>
          </a:xfrm>
          <a:custGeom>
            <a:avLst/>
            <a:gdLst/>
            <a:ahLst/>
            <a:cxnLst/>
            <a:rect l="l" t="t" r="r" b="b"/>
            <a:pathLst>
              <a:path w="1537335" h="1330959">
                <a:moveTo>
                  <a:pt x="768451" y="0"/>
                </a:moveTo>
                <a:lnTo>
                  <a:pt x="0" y="1330858"/>
                </a:lnTo>
                <a:lnTo>
                  <a:pt x="1536788" y="1330858"/>
                </a:lnTo>
                <a:lnTo>
                  <a:pt x="768451" y="0"/>
                </a:lnTo>
                <a:close/>
              </a:path>
            </a:pathLst>
          </a:custGeom>
          <a:solidFill>
            <a:srgbClr val="231F20"/>
          </a:solidFill>
        </p:spPr>
        <p:txBody>
          <a:bodyPr wrap="square" lIns="0" tIns="0" rIns="0" bIns="0" rtlCol="0"/>
          <a:lstStyle/>
          <a:p>
            <a:endParaRPr sz="2314"/>
          </a:p>
        </p:txBody>
      </p:sp>
      <p:sp>
        <p:nvSpPr>
          <p:cNvPr id="10" name="object 10"/>
          <p:cNvSpPr/>
          <p:nvPr/>
        </p:nvSpPr>
        <p:spPr>
          <a:xfrm>
            <a:off x="18050" y="2217832"/>
            <a:ext cx="741317" cy="1000941"/>
          </a:xfrm>
          <a:custGeom>
            <a:avLst/>
            <a:gdLst/>
            <a:ahLst/>
            <a:cxnLst/>
            <a:rect l="l" t="t" r="r" b="b"/>
            <a:pathLst>
              <a:path w="576580" h="778510">
                <a:moveTo>
                  <a:pt x="127025" y="0"/>
                </a:moveTo>
                <a:lnTo>
                  <a:pt x="0" y="220002"/>
                </a:lnTo>
                <a:lnTo>
                  <a:pt x="0" y="777887"/>
                </a:lnTo>
                <a:lnTo>
                  <a:pt x="576110" y="777887"/>
                </a:lnTo>
                <a:lnTo>
                  <a:pt x="127025" y="0"/>
                </a:lnTo>
                <a:close/>
              </a:path>
            </a:pathLst>
          </a:custGeom>
          <a:solidFill>
            <a:srgbClr val="9E8E3E"/>
          </a:solidFill>
        </p:spPr>
        <p:txBody>
          <a:bodyPr wrap="square" lIns="0" tIns="0" rIns="0" bIns="0" rtlCol="0"/>
          <a:lstStyle/>
          <a:p>
            <a:endParaRPr sz="2314"/>
          </a:p>
        </p:txBody>
      </p:sp>
      <p:sp>
        <p:nvSpPr>
          <p:cNvPr id="13" name="object 13"/>
          <p:cNvSpPr/>
          <p:nvPr/>
        </p:nvSpPr>
        <p:spPr>
          <a:xfrm>
            <a:off x="1059738" y="2165918"/>
            <a:ext cx="342084" cy="325755"/>
          </a:xfrm>
          <a:custGeom>
            <a:avLst/>
            <a:gdLst/>
            <a:ahLst/>
            <a:cxnLst/>
            <a:rect l="l" t="t" r="r" b="b"/>
            <a:pathLst>
              <a:path w="266065" h="253365">
                <a:moveTo>
                  <a:pt x="132930" y="0"/>
                </a:moveTo>
                <a:lnTo>
                  <a:pt x="0" y="252856"/>
                </a:lnTo>
                <a:lnTo>
                  <a:pt x="265861" y="252856"/>
                </a:lnTo>
                <a:lnTo>
                  <a:pt x="132930" y="0"/>
                </a:lnTo>
                <a:close/>
              </a:path>
            </a:pathLst>
          </a:custGeom>
          <a:solidFill>
            <a:srgbClr val="9E8E3E"/>
          </a:solidFill>
        </p:spPr>
        <p:txBody>
          <a:bodyPr wrap="square" lIns="0" tIns="0" rIns="0" bIns="0" rtlCol="0"/>
          <a:lstStyle/>
          <a:p>
            <a:endParaRPr sz="2314"/>
          </a:p>
        </p:txBody>
      </p:sp>
      <p:sp>
        <p:nvSpPr>
          <p:cNvPr id="20" name="object 20"/>
          <p:cNvSpPr/>
          <p:nvPr/>
        </p:nvSpPr>
        <p:spPr>
          <a:xfrm>
            <a:off x="20493" y="2158021"/>
            <a:ext cx="1214846" cy="1033599"/>
          </a:xfrm>
          <a:custGeom>
            <a:avLst/>
            <a:gdLst/>
            <a:ahLst/>
            <a:cxnLst/>
            <a:rect l="l" t="t" r="r" b="b"/>
            <a:pathLst>
              <a:path w="944879" h="803910">
                <a:moveTo>
                  <a:pt x="944714" y="0"/>
                </a:moveTo>
                <a:lnTo>
                  <a:pt x="0" y="0"/>
                </a:lnTo>
                <a:lnTo>
                  <a:pt x="472376" y="803808"/>
                </a:lnTo>
                <a:lnTo>
                  <a:pt x="944714" y="0"/>
                </a:lnTo>
                <a:close/>
              </a:path>
            </a:pathLst>
          </a:custGeom>
          <a:solidFill>
            <a:schemeClr val="bg2"/>
          </a:solidFill>
        </p:spPr>
        <p:txBody>
          <a:bodyPr wrap="square" lIns="0" tIns="0" rIns="0" bIns="0" rtlCol="0"/>
          <a:lstStyle/>
          <a:p>
            <a:endParaRPr sz="2314"/>
          </a:p>
        </p:txBody>
      </p:sp>
      <p:sp>
        <p:nvSpPr>
          <p:cNvPr id="91" name="Title 24">
            <a:extLst>
              <a:ext uri="{FF2B5EF4-FFF2-40B4-BE49-F238E27FC236}">
                <a16:creationId xmlns:a16="http://schemas.microsoft.com/office/drawing/2014/main" id="{058A0347-2B02-489A-AA1E-72EA0DED4FC9}"/>
              </a:ext>
            </a:extLst>
          </p:cNvPr>
          <p:cNvSpPr>
            <a:spLocks noGrp="1"/>
          </p:cNvSpPr>
          <p:nvPr>
            <p:ph type="title"/>
          </p:nvPr>
        </p:nvSpPr>
        <p:spPr>
          <a:xfrm>
            <a:off x="2479306" y="257953"/>
            <a:ext cx="4867018" cy="430887"/>
          </a:xfrm>
        </p:spPr>
        <p:txBody>
          <a:bodyPr/>
          <a:lstStyle/>
          <a:p>
            <a:pPr algn="ctr"/>
            <a:r>
              <a:rPr lang="en-US" sz="2800" dirty="0"/>
              <a:t>Construction</a:t>
            </a:r>
            <a:endParaRPr lang="en-US" sz="2800" i="1" dirty="0"/>
          </a:p>
        </p:txBody>
      </p:sp>
      <p:sp>
        <p:nvSpPr>
          <p:cNvPr id="92" name="Rectangle 91">
            <a:extLst>
              <a:ext uri="{FF2B5EF4-FFF2-40B4-BE49-F238E27FC236}">
                <a16:creationId xmlns:a16="http://schemas.microsoft.com/office/drawing/2014/main" id="{AB1D9CED-756C-41AB-BB2F-43CB9722F842}"/>
              </a:ext>
            </a:extLst>
          </p:cNvPr>
          <p:cNvSpPr/>
          <p:nvPr/>
        </p:nvSpPr>
        <p:spPr>
          <a:xfrm>
            <a:off x="2772592" y="1092148"/>
            <a:ext cx="4684193" cy="369332"/>
          </a:xfrm>
          <a:prstGeom prst="rect">
            <a:avLst/>
          </a:prstGeom>
        </p:spPr>
        <p:txBody>
          <a:bodyPr wrap="square">
            <a:spAutoFit/>
          </a:bodyPr>
          <a:lstStyle/>
          <a:p>
            <a:r>
              <a:rPr lang="en-US" b="1" dirty="0">
                <a:solidFill>
                  <a:srgbClr val="9E8E3E"/>
                </a:solidFill>
              </a:rPr>
              <a:t>CSA Standard Z240 – Manufactured Homes</a:t>
            </a:r>
          </a:p>
        </p:txBody>
      </p:sp>
      <p:sp>
        <p:nvSpPr>
          <p:cNvPr id="93" name="Rectangle 92">
            <a:extLst>
              <a:ext uri="{FF2B5EF4-FFF2-40B4-BE49-F238E27FC236}">
                <a16:creationId xmlns:a16="http://schemas.microsoft.com/office/drawing/2014/main" id="{5AF1B532-29EF-417A-AFE0-47DF5BF34EAA}"/>
              </a:ext>
            </a:extLst>
          </p:cNvPr>
          <p:cNvSpPr/>
          <p:nvPr/>
        </p:nvSpPr>
        <p:spPr>
          <a:xfrm>
            <a:off x="4723887" y="1623755"/>
            <a:ext cx="3177461" cy="2462213"/>
          </a:xfrm>
          <a:prstGeom prst="rect">
            <a:avLst/>
          </a:prstGeom>
        </p:spPr>
        <p:txBody>
          <a:bodyPr wrap="square">
            <a:spAutoFit/>
          </a:bodyPr>
          <a:lstStyle/>
          <a:p>
            <a:pPr algn="just"/>
            <a:r>
              <a:rPr lang="en-US" sz="1400" dirty="0"/>
              <a:t>Manufactured Homes, or those built to the CSA Standard Z240, are homes built in both sectional (meaning 2 halves) and single sectional types. Sectional homes are constructed on large metal frames and delivered to the site where they are blocked and leveled on concrete blocks from the frame to support the home. They generally sit approximately three feet above ground and would be skirted to the ground with wood or vinyl. </a:t>
            </a:r>
          </a:p>
        </p:txBody>
      </p:sp>
      <p:pic>
        <p:nvPicPr>
          <p:cNvPr id="94" name="Picture 93" descr="A close up of a map&#10;&#10;Description automatically generated">
            <a:extLst>
              <a:ext uri="{FF2B5EF4-FFF2-40B4-BE49-F238E27FC236}">
                <a16:creationId xmlns:a16="http://schemas.microsoft.com/office/drawing/2014/main" id="{53CD2194-268B-4AB7-8195-187D91F0C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11" y="1756476"/>
            <a:ext cx="3973047" cy="2341042"/>
          </a:xfrm>
          <a:prstGeom prst="rect">
            <a:avLst/>
          </a:prstGeom>
        </p:spPr>
      </p:pic>
      <p:pic>
        <p:nvPicPr>
          <p:cNvPr id="95" name="Picture 94" descr="A close up of a map&#10;&#10;Description automatically generated">
            <a:extLst>
              <a:ext uri="{FF2B5EF4-FFF2-40B4-BE49-F238E27FC236}">
                <a16:creationId xmlns:a16="http://schemas.microsoft.com/office/drawing/2014/main" id="{F17E143A-B898-48F8-BA7E-8939DFD58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098" y="4838000"/>
            <a:ext cx="3648646" cy="2558050"/>
          </a:xfrm>
          <a:prstGeom prst="rect">
            <a:avLst/>
          </a:prstGeom>
        </p:spPr>
      </p:pic>
      <p:sp>
        <p:nvSpPr>
          <p:cNvPr id="96" name="Rectangle 95">
            <a:extLst>
              <a:ext uri="{FF2B5EF4-FFF2-40B4-BE49-F238E27FC236}">
                <a16:creationId xmlns:a16="http://schemas.microsoft.com/office/drawing/2014/main" id="{C7614716-3F4D-48C0-AFFB-88FAC5625FD9}"/>
              </a:ext>
            </a:extLst>
          </p:cNvPr>
          <p:cNvSpPr/>
          <p:nvPr/>
        </p:nvSpPr>
        <p:spPr>
          <a:xfrm>
            <a:off x="337386" y="4903838"/>
            <a:ext cx="3773918" cy="369332"/>
          </a:xfrm>
          <a:prstGeom prst="rect">
            <a:avLst/>
          </a:prstGeom>
        </p:spPr>
        <p:txBody>
          <a:bodyPr wrap="none">
            <a:spAutoFit/>
          </a:bodyPr>
          <a:lstStyle/>
          <a:p>
            <a:r>
              <a:rPr lang="en-US" b="1" dirty="0">
                <a:solidFill>
                  <a:srgbClr val="9E8E3E"/>
                </a:solidFill>
              </a:rPr>
              <a:t>CSA Standard A277 – Modular Homes</a:t>
            </a:r>
          </a:p>
        </p:txBody>
      </p:sp>
      <p:sp>
        <p:nvSpPr>
          <p:cNvPr id="97" name="Rectangle 96">
            <a:extLst>
              <a:ext uri="{FF2B5EF4-FFF2-40B4-BE49-F238E27FC236}">
                <a16:creationId xmlns:a16="http://schemas.microsoft.com/office/drawing/2014/main" id="{56EA70A5-EB28-4EAF-99C6-08F687598EB7}"/>
              </a:ext>
            </a:extLst>
          </p:cNvPr>
          <p:cNvSpPr/>
          <p:nvPr/>
        </p:nvSpPr>
        <p:spPr>
          <a:xfrm>
            <a:off x="138256" y="5290772"/>
            <a:ext cx="3973048" cy="2031325"/>
          </a:xfrm>
          <a:prstGeom prst="rect">
            <a:avLst/>
          </a:prstGeom>
        </p:spPr>
        <p:txBody>
          <a:bodyPr wrap="square">
            <a:spAutoFit/>
          </a:bodyPr>
          <a:lstStyle/>
          <a:p>
            <a:pPr algn="just"/>
            <a:r>
              <a:rPr lang="en-US" sz="1400" dirty="0"/>
              <a:t>Modular Homes, or those built to the CSA Standard A277, which is the same standard as a site built home. Modular homes are built on wood frames, are transported on a flat deck (float), and must be craned or rolled onto a prepared crawlspace or basement, depending on the style ordered. These generally sit ground level and would not require skirting. Modular Homes can be offered in both single sections and double sections. </a:t>
            </a:r>
          </a:p>
        </p:txBody>
      </p:sp>
      <p:pic>
        <p:nvPicPr>
          <p:cNvPr id="99" name="Picture 98" descr="A small house in the background&#10;&#10;Description automatically generated">
            <a:extLst>
              <a:ext uri="{FF2B5EF4-FFF2-40B4-BE49-F238E27FC236}">
                <a16:creationId xmlns:a16="http://schemas.microsoft.com/office/drawing/2014/main" id="{6687CFB8-1719-4D26-B09A-4B9F61443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46" y="7524365"/>
            <a:ext cx="5096909" cy="2675960"/>
          </a:xfrm>
          <a:prstGeom prst="rect">
            <a:avLst/>
          </a:prstGeom>
          <a:ln>
            <a:noFill/>
          </a:ln>
          <a:effectLst>
            <a:outerShdw blurRad="292100" dist="139700" dir="2700000" algn="tl" rotWithShape="0">
              <a:srgbClr val="333333">
                <a:alpha val="65000"/>
              </a:srgbClr>
            </a:outerShdw>
          </a:effectLst>
        </p:spPr>
      </p:pic>
      <p:sp>
        <p:nvSpPr>
          <p:cNvPr id="100" name="object 18">
            <a:extLst>
              <a:ext uri="{FF2B5EF4-FFF2-40B4-BE49-F238E27FC236}">
                <a16:creationId xmlns:a16="http://schemas.microsoft.com/office/drawing/2014/main" id="{EF162DFC-44D2-4271-8E84-957D22380A9B}"/>
              </a:ext>
            </a:extLst>
          </p:cNvPr>
          <p:cNvSpPr/>
          <p:nvPr/>
        </p:nvSpPr>
        <p:spPr>
          <a:xfrm>
            <a:off x="5949231" y="8123773"/>
            <a:ext cx="1215047" cy="755116"/>
          </a:xfrm>
          <a:prstGeom prst="rect">
            <a:avLst/>
          </a:prstGeom>
          <a:blipFill>
            <a:blip r:embed="rId5" cstate="print"/>
            <a:stretch>
              <a:fillRect/>
            </a:stretch>
          </a:blipFill>
        </p:spPr>
        <p:txBody>
          <a:bodyPr wrap="square" lIns="0" tIns="0" rIns="0" bIns="0" rtlCol="0"/>
          <a:lstStyle/>
          <a:p>
            <a:endParaRPr sz="2314"/>
          </a:p>
        </p:txBody>
      </p:sp>
      <p:sp>
        <p:nvSpPr>
          <p:cNvPr id="101" name="object 19">
            <a:extLst>
              <a:ext uri="{FF2B5EF4-FFF2-40B4-BE49-F238E27FC236}">
                <a16:creationId xmlns:a16="http://schemas.microsoft.com/office/drawing/2014/main" id="{95839C96-FA56-470A-8A9F-DE12E45A2C49}"/>
              </a:ext>
            </a:extLst>
          </p:cNvPr>
          <p:cNvSpPr/>
          <p:nvPr/>
        </p:nvSpPr>
        <p:spPr>
          <a:xfrm>
            <a:off x="5780816" y="9031913"/>
            <a:ext cx="899154" cy="583374"/>
          </a:xfrm>
          <a:prstGeom prst="rect">
            <a:avLst/>
          </a:prstGeom>
          <a:blipFill>
            <a:blip r:embed="rId6" cstate="print"/>
            <a:stretch>
              <a:fillRect/>
            </a:stretch>
          </a:blipFill>
        </p:spPr>
        <p:txBody>
          <a:bodyPr wrap="square" lIns="0" tIns="0" rIns="0" bIns="0" rtlCol="0"/>
          <a:lstStyle/>
          <a:p>
            <a:endParaRPr sz="2314"/>
          </a:p>
        </p:txBody>
      </p:sp>
      <p:sp>
        <p:nvSpPr>
          <p:cNvPr id="102" name="object 20">
            <a:extLst>
              <a:ext uri="{FF2B5EF4-FFF2-40B4-BE49-F238E27FC236}">
                <a16:creationId xmlns:a16="http://schemas.microsoft.com/office/drawing/2014/main" id="{225B694F-5930-472E-B20C-EBB98998EDA2}"/>
              </a:ext>
            </a:extLst>
          </p:cNvPr>
          <p:cNvSpPr/>
          <p:nvPr/>
        </p:nvSpPr>
        <p:spPr>
          <a:xfrm>
            <a:off x="6752223" y="9037737"/>
            <a:ext cx="516357" cy="577550"/>
          </a:xfrm>
          <a:prstGeom prst="rect">
            <a:avLst/>
          </a:prstGeom>
          <a:blipFill>
            <a:blip r:embed="rId7" cstate="print"/>
            <a:stretch>
              <a:fillRect/>
            </a:stretch>
          </a:blipFill>
        </p:spPr>
        <p:txBody>
          <a:bodyPr wrap="square" lIns="0" tIns="0" rIns="0" bIns="0" rtlCol="0"/>
          <a:lstStyle/>
          <a:p>
            <a:endParaRPr sz="2314"/>
          </a:p>
        </p:txBody>
      </p:sp>
      <p:pic>
        <p:nvPicPr>
          <p:cNvPr id="44" name="Picture 43" descr="A picture containing drawing, plate&#10;&#10;Description automatically generated">
            <a:extLst>
              <a:ext uri="{FF2B5EF4-FFF2-40B4-BE49-F238E27FC236}">
                <a16:creationId xmlns:a16="http://schemas.microsoft.com/office/drawing/2014/main" id="{F19D1898-668F-4359-9234-BFD8B5FD31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3161" y="9742318"/>
            <a:ext cx="419981" cy="4251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object 6">
            <a:extLst>
              <a:ext uri="{FF2B5EF4-FFF2-40B4-BE49-F238E27FC236}">
                <a16:creationId xmlns:a16="http://schemas.microsoft.com/office/drawing/2014/main" id="{32466F28-F73D-4B47-BF23-B9A760EC010C}"/>
              </a:ext>
            </a:extLst>
          </p:cNvPr>
          <p:cNvSpPr/>
          <p:nvPr/>
        </p:nvSpPr>
        <p:spPr>
          <a:xfrm>
            <a:off x="1905000" y="8875448"/>
            <a:ext cx="12192000" cy="1938575"/>
          </a:xfrm>
          <a:custGeom>
            <a:avLst/>
            <a:gdLst/>
            <a:ahLst/>
            <a:cxnLst/>
            <a:rect l="l" t="t" r="r" b="b"/>
            <a:pathLst>
              <a:path w="1134110" h="982344">
                <a:moveTo>
                  <a:pt x="566801" y="0"/>
                </a:moveTo>
                <a:lnTo>
                  <a:pt x="0" y="981773"/>
                </a:lnTo>
                <a:lnTo>
                  <a:pt x="1133678" y="981773"/>
                </a:lnTo>
                <a:lnTo>
                  <a:pt x="566801" y="0"/>
                </a:lnTo>
                <a:close/>
              </a:path>
            </a:pathLst>
          </a:custGeom>
          <a:solidFill>
            <a:srgbClr val="231F20"/>
          </a:solidFill>
        </p:spPr>
        <p:txBody>
          <a:bodyPr wrap="square" lIns="0" tIns="0" rIns="0" bIns="0" rtlCol="0"/>
          <a:lstStyle/>
          <a:p>
            <a:endParaRPr sz="2314"/>
          </a:p>
        </p:txBody>
      </p:sp>
      <p:sp>
        <p:nvSpPr>
          <p:cNvPr id="6" name="object 6"/>
          <p:cNvSpPr/>
          <p:nvPr/>
        </p:nvSpPr>
        <p:spPr>
          <a:xfrm>
            <a:off x="6577053" y="1889933"/>
            <a:ext cx="843371" cy="717641"/>
          </a:xfrm>
          <a:custGeom>
            <a:avLst/>
            <a:gdLst/>
            <a:ahLst/>
            <a:cxnLst/>
            <a:rect l="l" t="t" r="r" b="b"/>
            <a:pathLst>
              <a:path w="655954" h="558165">
                <a:moveTo>
                  <a:pt x="655370" y="0"/>
                </a:moveTo>
                <a:lnTo>
                  <a:pt x="0" y="0"/>
                </a:lnTo>
                <a:lnTo>
                  <a:pt x="327698" y="557695"/>
                </a:lnTo>
                <a:lnTo>
                  <a:pt x="655370" y="0"/>
                </a:lnTo>
                <a:close/>
              </a:path>
            </a:pathLst>
          </a:custGeom>
          <a:solidFill>
            <a:schemeClr val="bg2"/>
          </a:solidFill>
        </p:spPr>
        <p:txBody>
          <a:bodyPr wrap="square" lIns="0" tIns="0" rIns="0" bIns="0" rtlCol="0"/>
          <a:lstStyle/>
          <a:p>
            <a:endParaRPr sz="2314"/>
          </a:p>
        </p:txBody>
      </p:sp>
      <p:sp>
        <p:nvSpPr>
          <p:cNvPr id="21" name="object 21"/>
          <p:cNvSpPr/>
          <p:nvPr/>
        </p:nvSpPr>
        <p:spPr>
          <a:xfrm>
            <a:off x="-7137608" y="6959449"/>
            <a:ext cx="5063879" cy="67304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49" name="object 44">
            <a:extLst>
              <a:ext uri="{FF2B5EF4-FFF2-40B4-BE49-F238E27FC236}">
                <a16:creationId xmlns:a16="http://schemas.microsoft.com/office/drawing/2014/main" id="{C2C7B279-5C48-46AA-BD43-237BC66C0315}"/>
              </a:ext>
            </a:extLst>
          </p:cNvPr>
          <p:cNvSpPr/>
          <p:nvPr/>
        </p:nvSpPr>
        <p:spPr>
          <a:xfrm>
            <a:off x="7080630" y="2977058"/>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sp>
        <p:nvSpPr>
          <p:cNvPr id="50" name="object 44">
            <a:extLst>
              <a:ext uri="{FF2B5EF4-FFF2-40B4-BE49-F238E27FC236}">
                <a16:creationId xmlns:a16="http://schemas.microsoft.com/office/drawing/2014/main" id="{2D9B7049-1328-4B23-83A4-95822DDFEB01}"/>
              </a:ext>
            </a:extLst>
          </p:cNvPr>
          <p:cNvSpPr/>
          <p:nvPr/>
        </p:nvSpPr>
        <p:spPr>
          <a:xfrm>
            <a:off x="6697658" y="442264"/>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grpSp>
        <p:nvGrpSpPr>
          <p:cNvPr id="58" name="Group 57">
            <a:extLst>
              <a:ext uri="{FF2B5EF4-FFF2-40B4-BE49-F238E27FC236}">
                <a16:creationId xmlns:a16="http://schemas.microsoft.com/office/drawing/2014/main" id="{DC5C601D-8244-4CA1-B080-83ECB610C886}"/>
              </a:ext>
            </a:extLst>
          </p:cNvPr>
          <p:cNvGrpSpPr/>
          <p:nvPr/>
        </p:nvGrpSpPr>
        <p:grpSpPr>
          <a:xfrm rot="10800000" flipV="1">
            <a:off x="2357447" y="804930"/>
            <a:ext cx="2411270" cy="45719"/>
            <a:chOff x="-5219458" y="1075236"/>
            <a:chExt cx="2743200" cy="95860"/>
          </a:xfrm>
        </p:grpSpPr>
        <p:sp>
          <p:nvSpPr>
            <p:cNvPr id="54" name="Rectangle 53">
              <a:extLst>
                <a:ext uri="{FF2B5EF4-FFF2-40B4-BE49-F238E27FC236}">
                  <a16:creationId xmlns:a16="http://schemas.microsoft.com/office/drawing/2014/main" id="{23E982EE-EE1A-48DA-B35A-206EAB9023A8}"/>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CCE9B03C-7356-4218-B857-2FA0A43BB2D0}"/>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7" name="object 7"/>
          <p:cNvSpPr/>
          <p:nvPr/>
        </p:nvSpPr>
        <p:spPr>
          <a:xfrm>
            <a:off x="6245545" y="1582411"/>
            <a:ext cx="843371" cy="717641"/>
          </a:xfrm>
          <a:custGeom>
            <a:avLst/>
            <a:gdLst/>
            <a:ahLst/>
            <a:cxnLst/>
            <a:rect l="l" t="t" r="r" b="b"/>
            <a:pathLst>
              <a:path w="655954" h="558165">
                <a:moveTo>
                  <a:pt x="327698" y="0"/>
                </a:moveTo>
                <a:lnTo>
                  <a:pt x="0" y="557707"/>
                </a:lnTo>
                <a:lnTo>
                  <a:pt x="655370" y="557707"/>
                </a:lnTo>
                <a:lnTo>
                  <a:pt x="327698" y="0"/>
                </a:lnTo>
                <a:close/>
              </a:path>
            </a:pathLst>
          </a:custGeom>
          <a:solidFill>
            <a:srgbClr val="231F20"/>
          </a:solidFill>
        </p:spPr>
        <p:txBody>
          <a:bodyPr wrap="square" lIns="0" tIns="0" rIns="0" bIns="0" rtlCol="0"/>
          <a:lstStyle/>
          <a:p>
            <a:endParaRPr sz="2314"/>
          </a:p>
        </p:txBody>
      </p:sp>
      <p:sp>
        <p:nvSpPr>
          <p:cNvPr id="53" name="Rectangle 52">
            <a:extLst>
              <a:ext uri="{FF2B5EF4-FFF2-40B4-BE49-F238E27FC236}">
                <a16:creationId xmlns:a16="http://schemas.microsoft.com/office/drawing/2014/main" id="{73A72D36-54B8-4BC6-BFB0-165DCB0AB091}"/>
              </a:ext>
            </a:extLst>
          </p:cNvPr>
          <p:cNvSpPr/>
          <p:nvPr/>
        </p:nvSpPr>
        <p:spPr>
          <a:xfrm>
            <a:off x="135057" y="6011462"/>
            <a:ext cx="7687798" cy="954107"/>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We want your next building project to be simple. So we’ve developed a 3 step process to home-building that demonstrates the many ways in which our strengths go far beyond the usual. We deliver on a quality product and bring value to the table every step of the way giving you that extra level of service you deserve</a:t>
            </a:r>
            <a:r>
              <a:rPr lang="en-US" sz="1400" dirty="0"/>
              <a:t>.</a:t>
            </a:r>
          </a:p>
        </p:txBody>
      </p:sp>
      <p:sp>
        <p:nvSpPr>
          <p:cNvPr id="55" name="TextBox 54">
            <a:extLst>
              <a:ext uri="{FF2B5EF4-FFF2-40B4-BE49-F238E27FC236}">
                <a16:creationId xmlns:a16="http://schemas.microsoft.com/office/drawing/2014/main" id="{8DFB3574-FACA-48BA-9ED6-6F65A021133C}"/>
              </a:ext>
            </a:extLst>
          </p:cNvPr>
          <p:cNvSpPr txBox="1"/>
          <p:nvPr/>
        </p:nvSpPr>
        <p:spPr>
          <a:xfrm>
            <a:off x="2234141" y="380794"/>
            <a:ext cx="28338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Turn Key Service</a:t>
            </a:r>
          </a:p>
        </p:txBody>
      </p:sp>
      <p:sp>
        <p:nvSpPr>
          <p:cNvPr id="56" name="TextBox 55">
            <a:extLst>
              <a:ext uri="{FF2B5EF4-FFF2-40B4-BE49-F238E27FC236}">
                <a16:creationId xmlns:a16="http://schemas.microsoft.com/office/drawing/2014/main" id="{F23FE5F0-5428-407C-8DF2-E697EF96FEA4}"/>
              </a:ext>
            </a:extLst>
          </p:cNvPr>
          <p:cNvSpPr txBox="1"/>
          <p:nvPr/>
        </p:nvSpPr>
        <p:spPr>
          <a:xfrm>
            <a:off x="2523288" y="5368586"/>
            <a:ext cx="3411624"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Our Process</a:t>
            </a:r>
          </a:p>
        </p:txBody>
      </p:sp>
      <p:sp>
        <p:nvSpPr>
          <p:cNvPr id="59" name="Rectangle 58">
            <a:extLst>
              <a:ext uri="{FF2B5EF4-FFF2-40B4-BE49-F238E27FC236}">
                <a16:creationId xmlns:a16="http://schemas.microsoft.com/office/drawing/2014/main" id="{1821E19E-A09A-4EF5-9E0B-AD938F02E8CD}"/>
              </a:ext>
            </a:extLst>
          </p:cNvPr>
          <p:cNvSpPr/>
          <p:nvPr/>
        </p:nvSpPr>
        <p:spPr>
          <a:xfrm>
            <a:off x="158263" y="7073810"/>
            <a:ext cx="2775437" cy="2187458"/>
          </a:xfrm>
          <a:prstGeom prst="rect">
            <a:avLst/>
          </a:prstGeom>
        </p:spPr>
        <p:txBody>
          <a:bodyPr wrap="square">
            <a:spAutoFit/>
          </a:bodyPr>
          <a:lstStyle/>
          <a:p>
            <a:r>
              <a:rPr lang="en-US" b="1" dirty="0"/>
              <a:t>Step 1: Initiate</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Browse our website for your home ideas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Select your favorite home floor plans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Contact our Sales Center</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Make an appointment with our Sales team</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Confirm your new home floor plan</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Select your interior and exterior options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Finalize your home order quote</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Obtain your home bank approval</a:t>
            </a:r>
          </a:p>
        </p:txBody>
      </p:sp>
      <p:sp>
        <p:nvSpPr>
          <p:cNvPr id="60" name="Rectangle 59">
            <a:extLst>
              <a:ext uri="{FF2B5EF4-FFF2-40B4-BE49-F238E27FC236}">
                <a16:creationId xmlns:a16="http://schemas.microsoft.com/office/drawing/2014/main" id="{8028A904-3CB3-45B2-B286-FACA8B4F54C5}"/>
              </a:ext>
            </a:extLst>
          </p:cNvPr>
          <p:cNvSpPr/>
          <p:nvPr/>
        </p:nvSpPr>
        <p:spPr>
          <a:xfrm>
            <a:off x="2867329" y="7073393"/>
            <a:ext cx="2508416" cy="2187458"/>
          </a:xfrm>
          <a:prstGeom prst="rect">
            <a:avLst/>
          </a:prstGeom>
        </p:spPr>
        <p:txBody>
          <a:bodyPr wrap="square">
            <a:spAutoFit/>
          </a:bodyPr>
          <a:lstStyle/>
          <a:p>
            <a:r>
              <a:rPr lang="en-US" b="1" dirty="0"/>
              <a:t>Step 2: Implement</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Finalize &amp; sign your home design</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x and enjoy the home process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Construction of your home begins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Site prep, foundation, septic begins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Delivery of your home </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Interior &amp; exterior finish work</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Connections to services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Quality check and cleaning</a:t>
            </a:r>
          </a:p>
        </p:txBody>
      </p:sp>
      <p:sp>
        <p:nvSpPr>
          <p:cNvPr id="61" name="Rectangle 60">
            <a:extLst>
              <a:ext uri="{FF2B5EF4-FFF2-40B4-BE49-F238E27FC236}">
                <a16:creationId xmlns:a16="http://schemas.microsoft.com/office/drawing/2014/main" id="{40B717B7-9FEB-496E-B068-FD3D810142E7}"/>
              </a:ext>
            </a:extLst>
          </p:cNvPr>
          <p:cNvSpPr/>
          <p:nvPr/>
        </p:nvSpPr>
        <p:spPr>
          <a:xfrm>
            <a:off x="5461225" y="7081598"/>
            <a:ext cx="2552581" cy="2187458"/>
          </a:xfrm>
          <a:prstGeom prst="rect">
            <a:avLst/>
          </a:prstGeom>
        </p:spPr>
        <p:txBody>
          <a:bodyPr wrap="square">
            <a:spAutoFit/>
          </a:bodyPr>
          <a:lstStyle/>
          <a:p>
            <a:r>
              <a:rPr lang="en-US" b="1" dirty="0"/>
              <a:t>Step 3: Inhabit</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Closing Day of your home </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Walk-through of your home</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Review of systems &amp; maintenance </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Final payment and your keys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You're a new home owner </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Move in and enjoy</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Service &amp; 20 year warranty begins</a:t>
            </a:r>
          </a:p>
          <a:p>
            <a:pPr marL="171450" indent="-171450">
              <a:lnSpc>
                <a:spcPct val="150000"/>
              </a:lnSpc>
              <a:buFont typeface="Wingdings" panose="05000000000000000000" pitchFamily="2" charset="2"/>
              <a:buChar char="§"/>
            </a:pPr>
            <a:r>
              <a:rPr lang="en-US" sz="1000" dirty="0">
                <a:latin typeface="Arial" panose="020B0604020202020204" pitchFamily="34" charset="0"/>
                <a:cs typeface="Arial" panose="020B0604020202020204" pitchFamily="34" charset="0"/>
              </a:rPr>
              <a:t>Service walk-through</a:t>
            </a:r>
          </a:p>
        </p:txBody>
      </p:sp>
      <p:grpSp>
        <p:nvGrpSpPr>
          <p:cNvPr id="62" name="Group 61">
            <a:extLst>
              <a:ext uri="{FF2B5EF4-FFF2-40B4-BE49-F238E27FC236}">
                <a16:creationId xmlns:a16="http://schemas.microsoft.com/office/drawing/2014/main" id="{3617C579-4B64-4BD4-A5C0-8B641CD13DA8}"/>
              </a:ext>
            </a:extLst>
          </p:cNvPr>
          <p:cNvGrpSpPr/>
          <p:nvPr/>
        </p:nvGrpSpPr>
        <p:grpSpPr>
          <a:xfrm rot="10800000" flipV="1">
            <a:off x="2704491" y="5796489"/>
            <a:ext cx="1717183" cy="45719"/>
            <a:chOff x="-5219458" y="1075236"/>
            <a:chExt cx="2743200" cy="95860"/>
          </a:xfrm>
        </p:grpSpPr>
        <p:sp>
          <p:nvSpPr>
            <p:cNvPr id="63" name="Rectangle 62">
              <a:extLst>
                <a:ext uri="{FF2B5EF4-FFF2-40B4-BE49-F238E27FC236}">
                  <a16:creationId xmlns:a16="http://schemas.microsoft.com/office/drawing/2014/main" id="{BF317A25-B83D-43E6-BB6D-2DC27741FE65}"/>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5C870381-77F0-4232-A180-1A97A9E29C91}"/>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grpSp>
        <p:nvGrpSpPr>
          <p:cNvPr id="29" name="Group 28">
            <a:extLst>
              <a:ext uri="{FF2B5EF4-FFF2-40B4-BE49-F238E27FC236}">
                <a16:creationId xmlns:a16="http://schemas.microsoft.com/office/drawing/2014/main" id="{32EB18DF-853C-4C4B-B18E-F0B5855154A0}"/>
              </a:ext>
            </a:extLst>
          </p:cNvPr>
          <p:cNvGrpSpPr/>
          <p:nvPr/>
        </p:nvGrpSpPr>
        <p:grpSpPr>
          <a:xfrm>
            <a:off x="5929714" y="0"/>
            <a:ext cx="2084092" cy="4076700"/>
            <a:chOff x="8370016" y="0"/>
            <a:chExt cx="2244352" cy="4314839"/>
          </a:xfrm>
        </p:grpSpPr>
        <p:grpSp>
          <p:nvGrpSpPr>
            <p:cNvPr id="27" name="Group 26">
              <a:extLst>
                <a:ext uri="{FF2B5EF4-FFF2-40B4-BE49-F238E27FC236}">
                  <a16:creationId xmlns:a16="http://schemas.microsoft.com/office/drawing/2014/main" id="{94496872-58AB-4122-B592-A773C4689EA4}"/>
                </a:ext>
              </a:extLst>
            </p:cNvPr>
            <p:cNvGrpSpPr/>
            <p:nvPr/>
          </p:nvGrpSpPr>
          <p:grpSpPr>
            <a:xfrm>
              <a:off x="8370016" y="717057"/>
              <a:ext cx="2244352" cy="2833288"/>
              <a:chOff x="8370016" y="717057"/>
              <a:chExt cx="2244352" cy="2833288"/>
            </a:xfrm>
          </p:grpSpPr>
          <p:sp>
            <p:nvSpPr>
              <p:cNvPr id="3" name="object 3"/>
              <p:cNvSpPr/>
              <p:nvPr/>
            </p:nvSpPr>
            <p:spPr>
              <a:xfrm>
                <a:off x="10376809" y="1889388"/>
                <a:ext cx="236764" cy="410664"/>
              </a:xfrm>
              <a:custGeom>
                <a:avLst/>
                <a:gdLst/>
                <a:ahLst/>
                <a:cxnLst/>
                <a:rect l="l" t="t" r="r" b="b"/>
                <a:pathLst>
                  <a:path w="184150" h="319405">
                    <a:moveTo>
                      <a:pt x="184150" y="0"/>
                    </a:moveTo>
                    <a:lnTo>
                      <a:pt x="0" y="318973"/>
                    </a:lnTo>
                    <a:lnTo>
                      <a:pt x="184150" y="318973"/>
                    </a:lnTo>
                    <a:lnTo>
                      <a:pt x="184150" y="0"/>
                    </a:lnTo>
                    <a:close/>
                  </a:path>
                </a:pathLst>
              </a:custGeom>
              <a:solidFill>
                <a:srgbClr val="231F20"/>
              </a:solidFill>
            </p:spPr>
            <p:txBody>
              <a:bodyPr wrap="square" lIns="0" tIns="0" rIns="0" bIns="0" rtlCol="0"/>
              <a:lstStyle/>
              <a:p>
                <a:endParaRPr sz="2314"/>
              </a:p>
            </p:txBody>
          </p:sp>
          <p:sp>
            <p:nvSpPr>
              <p:cNvPr id="4" name="object 4"/>
              <p:cNvSpPr/>
              <p:nvPr/>
            </p:nvSpPr>
            <p:spPr>
              <a:xfrm>
                <a:off x="9633837" y="1798986"/>
                <a:ext cx="980531" cy="1145449"/>
              </a:xfrm>
              <a:custGeom>
                <a:avLst/>
                <a:gdLst/>
                <a:ahLst/>
                <a:cxnLst/>
                <a:rect l="l" t="t" r="r" b="b"/>
                <a:pathLst>
                  <a:path w="762634" h="890905">
                    <a:moveTo>
                      <a:pt x="483438" y="0"/>
                    </a:moveTo>
                    <a:lnTo>
                      <a:pt x="0" y="890892"/>
                    </a:lnTo>
                    <a:lnTo>
                      <a:pt x="762012" y="890892"/>
                    </a:lnTo>
                    <a:lnTo>
                      <a:pt x="762012" y="513334"/>
                    </a:lnTo>
                    <a:lnTo>
                      <a:pt x="483438" y="0"/>
                    </a:lnTo>
                    <a:close/>
                  </a:path>
                </a:pathLst>
              </a:custGeom>
              <a:solidFill>
                <a:srgbClr val="EBE8DE"/>
              </a:solidFill>
            </p:spPr>
            <p:txBody>
              <a:bodyPr wrap="square" lIns="0" tIns="0" rIns="0" bIns="0" rtlCol="0"/>
              <a:lstStyle/>
              <a:p>
                <a:endParaRPr sz="2314"/>
              </a:p>
            </p:txBody>
          </p:sp>
          <p:sp>
            <p:nvSpPr>
              <p:cNvPr id="5" name="object 5"/>
              <p:cNvSpPr/>
              <p:nvPr/>
            </p:nvSpPr>
            <p:spPr>
              <a:xfrm>
                <a:off x="8370016" y="717057"/>
                <a:ext cx="843371" cy="717641"/>
              </a:xfrm>
              <a:custGeom>
                <a:avLst/>
                <a:gdLst/>
                <a:ahLst/>
                <a:cxnLst/>
                <a:rect l="l" t="t" r="r" b="b"/>
                <a:pathLst>
                  <a:path w="655954" h="558165">
                    <a:moveTo>
                      <a:pt x="327672" y="0"/>
                    </a:moveTo>
                    <a:lnTo>
                      <a:pt x="0" y="557695"/>
                    </a:lnTo>
                    <a:lnTo>
                      <a:pt x="655370" y="557695"/>
                    </a:lnTo>
                    <a:lnTo>
                      <a:pt x="327672" y="0"/>
                    </a:lnTo>
                    <a:close/>
                  </a:path>
                </a:pathLst>
              </a:custGeom>
              <a:solidFill>
                <a:srgbClr val="C9C9CA"/>
              </a:solidFill>
            </p:spPr>
            <p:txBody>
              <a:bodyPr wrap="square" lIns="0" tIns="0" rIns="0" bIns="0" rtlCol="0"/>
              <a:lstStyle/>
              <a:p>
                <a:endParaRPr sz="2314"/>
              </a:p>
            </p:txBody>
          </p:sp>
          <p:sp>
            <p:nvSpPr>
              <p:cNvPr id="9" name="object 9"/>
              <p:cNvSpPr/>
              <p:nvPr/>
            </p:nvSpPr>
            <p:spPr>
              <a:xfrm>
                <a:off x="9072013" y="1171096"/>
                <a:ext cx="843371" cy="717641"/>
              </a:xfrm>
              <a:custGeom>
                <a:avLst/>
                <a:gdLst/>
                <a:ahLst/>
                <a:cxnLst/>
                <a:rect l="l" t="t" r="r" b="b"/>
                <a:pathLst>
                  <a:path w="655954" h="558165">
                    <a:moveTo>
                      <a:pt x="655408" y="0"/>
                    </a:moveTo>
                    <a:lnTo>
                      <a:pt x="0" y="0"/>
                    </a:lnTo>
                    <a:lnTo>
                      <a:pt x="327698" y="557695"/>
                    </a:lnTo>
                    <a:lnTo>
                      <a:pt x="655408" y="0"/>
                    </a:lnTo>
                    <a:close/>
                  </a:path>
                </a:pathLst>
              </a:custGeom>
              <a:solidFill>
                <a:srgbClr val="9E8E3E"/>
              </a:solidFill>
            </p:spPr>
            <p:txBody>
              <a:bodyPr wrap="square" lIns="0" tIns="0" rIns="0" bIns="0" rtlCol="0"/>
              <a:lstStyle/>
              <a:p>
                <a:endParaRPr sz="2314"/>
              </a:p>
            </p:txBody>
          </p:sp>
          <p:sp>
            <p:nvSpPr>
              <p:cNvPr id="11" name="object 11"/>
              <p:cNvSpPr/>
              <p:nvPr/>
            </p:nvSpPr>
            <p:spPr>
              <a:xfrm>
                <a:off x="10252865" y="2924962"/>
                <a:ext cx="360861" cy="625383"/>
              </a:xfrm>
              <a:custGeom>
                <a:avLst/>
                <a:gdLst/>
                <a:ahLst/>
                <a:cxnLst/>
                <a:rect l="l" t="t" r="r" b="b"/>
                <a:pathLst>
                  <a:path w="280670" h="486410">
                    <a:moveTo>
                      <a:pt x="280555" y="0"/>
                    </a:moveTo>
                    <a:lnTo>
                      <a:pt x="0" y="0"/>
                    </a:lnTo>
                    <a:lnTo>
                      <a:pt x="280555" y="486016"/>
                    </a:lnTo>
                    <a:lnTo>
                      <a:pt x="280555" y="0"/>
                    </a:lnTo>
                    <a:close/>
                  </a:path>
                </a:pathLst>
              </a:custGeom>
              <a:solidFill>
                <a:srgbClr val="231F20"/>
              </a:solidFill>
            </p:spPr>
            <p:txBody>
              <a:bodyPr wrap="square" lIns="0" tIns="0" rIns="0" bIns="0" rtlCol="0"/>
              <a:lstStyle/>
              <a:p>
                <a:endParaRPr sz="2314"/>
              </a:p>
            </p:txBody>
          </p:sp>
        </p:grpSp>
        <p:grpSp>
          <p:nvGrpSpPr>
            <p:cNvPr id="28" name="Group 27">
              <a:extLst>
                <a:ext uri="{FF2B5EF4-FFF2-40B4-BE49-F238E27FC236}">
                  <a16:creationId xmlns:a16="http://schemas.microsoft.com/office/drawing/2014/main" id="{2F7BD37D-978F-4EDE-8767-BF4569A4CC49}"/>
                </a:ext>
              </a:extLst>
            </p:cNvPr>
            <p:cNvGrpSpPr/>
            <p:nvPr/>
          </p:nvGrpSpPr>
          <p:grpSpPr>
            <a:xfrm>
              <a:off x="8791324" y="0"/>
              <a:ext cx="1822887" cy="4314839"/>
              <a:chOff x="8791324" y="0"/>
              <a:chExt cx="1822887" cy="4314839"/>
            </a:xfrm>
          </p:grpSpPr>
          <p:sp>
            <p:nvSpPr>
              <p:cNvPr id="2" name="object 2"/>
              <p:cNvSpPr/>
              <p:nvPr/>
            </p:nvSpPr>
            <p:spPr>
              <a:xfrm>
                <a:off x="9225466" y="0"/>
                <a:ext cx="1388745" cy="2150472"/>
              </a:xfrm>
              <a:custGeom>
                <a:avLst/>
                <a:gdLst/>
                <a:ahLst/>
                <a:cxnLst/>
                <a:rect l="l" t="t" r="r" b="b"/>
                <a:pathLst>
                  <a:path w="1080134" h="1672589">
                    <a:moveTo>
                      <a:pt x="1079639" y="0"/>
                    </a:moveTo>
                    <a:lnTo>
                      <a:pt x="0" y="0"/>
                    </a:lnTo>
                    <a:lnTo>
                      <a:pt x="965263" y="1672107"/>
                    </a:lnTo>
                    <a:lnTo>
                      <a:pt x="1079639" y="1474000"/>
                    </a:lnTo>
                    <a:lnTo>
                      <a:pt x="1079639" y="0"/>
                    </a:lnTo>
                    <a:close/>
                  </a:path>
                </a:pathLst>
              </a:custGeom>
              <a:solidFill>
                <a:srgbClr val="9E8E3E"/>
              </a:solidFill>
            </p:spPr>
            <p:txBody>
              <a:bodyPr wrap="square" lIns="0" tIns="0" rIns="0" bIns="0" rtlCol="0"/>
              <a:lstStyle/>
              <a:p>
                <a:endParaRPr sz="2314"/>
              </a:p>
            </p:txBody>
          </p:sp>
          <p:sp>
            <p:nvSpPr>
              <p:cNvPr id="8" name="object 8"/>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0" name="object 10"/>
              <p:cNvSpPr/>
              <p:nvPr/>
            </p:nvSpPr>
            <p:spPr>
              <a:xfrm>
                <a:off x="8791324" y="13"/>
                <a:ext cx="843371" cy="717641"/>
              </a:xfrm>
              <a:custGeom>
                <a:avLst/>
                <a:gdLst/>
                <a:ahLst/>
                <a:cxnLst/>
                <a:rect l="l" t="t" r="r" b="b"/>
                <a:pathLst>
                  <a:path w="655954" h="558165">
                    <a:moveTo>
                      <a:pt x="327698" y="0"/>
                    </a:moveTo>
                    <a:lnTo>
                      <a:pt x="0" y="557707"/>
                    </a:lnTo>
                    <a:lnTo>
                      <a:pt x="655396" y="557707"/>
                    </a:lnTo>
                    <a:lnTo>
                      <a:pt x="327698" y="0"/>
                    </a:lnTo>
                    <a:close/>
                  </a:path>
                </a:pathLst>
              </a:custGeom>
              <a:solidFill>
                <a:srgbClr val="EBE8DE"/>
              </a:solidFill>
            </p:spPr>
            <p:txBody>
              <a:bodyPr wrap="square" lIns="0" tIns="0" rIns="0" bIns="0" rtlCol="0"/>
              <a:lstStyle/>
              <a:p>
                <a:endParaRPr sz="2314"/>
              </a:p>
            </p:txBody>
          </p:sp>
          <p:sp>
            <p:nvSpPr>
              <p:cNvPr id="12" name="object 12"/>
              <p:cNvSpPr/>
              <p:nvPr/>
            </p:nvSpPr>
            <p:spPr>
              <a:xfrm>
                <a:off x="9905516" y="3314714"/>
                <a:ext cx="708660" cy="1000125"/>
              </a:xfrm>
              <a:custGeom>
                <a:avLst/>
                <a:gdLst/>
                <a:ahLst/>
                <a:cxnLst/>
                <a:rect l="l" t="t" r="r" b="b"/>
                <a:pathLst>
                  <a:path w="551179" h="777875">
                    <a:moveTo>
                      <a:pt x="449135" y="0"/>
                    </a:moveTo>
                    <a:lnTo>
                      <a:pt x="0" y="777875"/>
                    </a:lnTo>
                    <a:lnTo>
                      <a:pt x="550710" y="777875"/>
                    </a:lnTo>
                    <a:lnTo>
                      <a:pt x="550710" y="175945"/>
                    </a:lnTo>
                    <a:lnTo>
                      <a:pt x="449135" y="0"/>
                    </a:lnTo>
                    <a:close/>
                  </a:path>
                </a:pathLst>
              </a:custGeom>
              <a:solidFill>
                <a:srgbClr val="9E8E3E"/>
              </a:solidFill>
            </p:spPr>
            <p:txBody>
              <a:bodyPr wrap="square" lIns="0" tIns="0" rIns="0" bIns="0" rtlCol="0"/>
              <a:lstStyle/>
              <a:p>
                <a:endParaRPr sz="2314"/>
              </a:p>
            </p:txBody>
          </p:sp>
        </p:grpSp>
      </p:grpSp>
      <p:sp>
        <p:nvSpPr>
          <p:cNvPr id="51" name="object 44">
            <a:extLst>
              <a:ext uri="{FF2B5EF4-FFF2-40B4-BE49-F238E27FC236}">
                <a16:creationId xmlns:a16="http://schemas.microsoft.com/office/drawing/2014/main" id="{7B2B6EF1-99B5-4BCF-82A2-3DD4769CF7EA}"/>
              </a:ext>
            </a:extLst>
          </p:cNvPr>
          <p:cNvSpPr/>
          <p:nvPr/>
        </p:nvSpPr>
        <p:spPr>
          <a:xfrm>
            <a:off x="6297662" y="457675"/>
            <a:ext cx="607423" cy="521189"/>
          </a:xfrm>
          <a:custGeom>
            <a:avLst/>
            <a:gdLst/>
            <a:ahLst/>
            <a:cxnLst/>
            <a:rect l="l" t="t" r="r" b="b"/>
            <a:pathLst>
              <a:path w="944879" h="803910">
                <a:moveTo>
                  <a:pt x="472338" y="0"/>
                </a:moveTo>
                <a:lnTo>
                  <a:pt x="0" y="803833"/>
                </a:lnTo>
                <a:lnTo>
                  <a:pt x="944714" y="803833"/>
                </a:lnTo>
                <a:lnTo>
                  <a:pt x="472338" y="0"/>
                </a:lnTo>
                <a:close/>
              </a:path>
            </a:pathLst>
          </a:custGeom>
          <a:solidFill>
            <a:srgbClr val="231F20"/>
          </a:solidFill>
        </p:spPr>
        <p:txBody>
          <a:bodyPr wrap="square" lIns="0" tIns="0" rIns="0" bIns="0" rtlCol="0"/>
          <a:lstStyle/>
          <a:p>
            <a:endParaRPr sz="2314"/>
          </a:p>
        </p:txBody>
      </p:sp>
      <p:sp>
        <p:nvSpPr>
          <p:cNvPr id="52" name="Rectangle 51">
            <a:extLst>
              <a:ext uri="{FF2B5EF4-FFF2-40B4-BE49-F238E27FC236}">
                <a16:creationId xmlns:a16="http://schemas.microsoft.com/office/drawing/2014/main" id="{C0F5E972-4FC2-4A6D-8400-6BE49314A9AE}"/>
              </a:ext>
            </a:extLst>
          </p:cNvPr>
          <p:cNvSpPr/>
          <p:nvPr/>
        </p:nvSpPr>
        <p:spPr>
          <a:xfrm>
            <a:off x="110568" y="1177089"/>
            <a:ext cx="4263411" cy="3970318"/>
          </a:xfrm>
          <a:prstGeom prst="rect">
            <a:avLst/>
          </a:prstGeom>
          <a:ln>
            <a:noFill/>
          </a:ln>
        </p:spPr>
        <p:txBody>
          <a:bodyPr wrap="square">
            <a:spAutoFit/>
          </a:bodyPr>
          <a:lstStyle/>
          <a:p>
            <a:pPr algn="just"/>
            <a:r>
              <a:rPr lang="en-US" sz="1400" dirty="0">
                <a:latin typeface="Arial" panose="020B0604020202020204" pitchFamily="34" charset="0"/>
                <a:cs typeface="Arial" panose="020B0604020202020204" pitchFamily="34" charset="0"/>
              </a:rPr>
              <a:t>At Iconic Island Dwellings, we strive to make your experience stress-free. We offer a “one-stop-shop” service, that will take you from permitting to moving in and everything in between. We have an experienced team ready to handle all administrative duties such as applying and acquiring permits, and in-house designers to assist you with the many options available for your new home.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We will do site preparation of your property including foundation, excavation, fill and storm drains. We have certified electricians, plumbers, carpenters and water specialists that can bring the necessary services such as hydro hookups, exterior lights, additional conduits, connections from incoming water and sewer, gutters and downspouts, garages, decks, steps and skirting if necessary.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As a buyer, simply enjoy the thrill of your new home…let us do the rest! </a:t>
            </a:r>
          </a:p>
        </p:txBody>
      </p:sp>
      <p:pic>
        <p:nvPicPr>
          <p:cNvPr id="37" name="Picture 36" descr="A picture containing drawing, plate&#10;&#10;Description automatically generated">
            <a:extLst>
              <a:ext uri="{FF2B5EF4-FFF2-40B4-BE49-F238E27FC236}">
                <a16:creationId xmlns:a16="http://schemas.microsoft.com/office/drawing/2014/main" id="{9FF4F27B-442B-4D02-B16D-78A6D215CE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881" y="9828567"/>
            <a:ext cx="419981" cy="425103"/>
          </a:xfrm>
          <a:prstGeom prst="rect">
            <a:avLst/>
          </a:prstGeom>
        </p:spPr>
      </p:pic>
      <p:sp>
        <p:nvSpPr>
          <p:cNvPr id="13" name="object 13"/>
          <p:cNvSpPr/>
          <p:nvPr/>
        </p:nvSpPr>
        <p:spPr>
          <a:xfrm>
            <a:off x="5160141" y="10179"/>
            <a:ext cx="2833824" cy="3287758"/>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FFFFFF"/>
          </a:solidFill>
        </p:spPr>
        <p:txBody>
          <a:bodyPr wrap="square" lIns="0" tIns="0" rIns="0" bIns="0" rtlCol="0"/>
          <a:lstStyle/>
          <a:p>
            <a:endParaRPr sz="2314"/>
          </a:p>
        </p:txBody>
      </p:sp>
      <p:pic>
        <p:nvPicPr>
          <p:cNvPr id="69" name="Picture 68" descr="A bedroom with a bed in a room&#10;&#10;Description automatically generated">
            <a:extLst>
              <a:ext uri="{FF2B5EF4-FFF2-40B4-BE49-F238E27FC236}">
                <a16:creationId xmlns:a16="http://schemas.microsoft.com/office/drawing/2014/main" id="{DB2136F5-C23C-4C61-9896-E909BB25E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674" y="1547359"/>
            <a:ext cx="3440032" cy="258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614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Picture 36" descr="A close up of a piece of paper&#10;&#10;Description automatically generated">
            <a:extLst>
              <a:ext uri="{FF2B5EF4-FFF2-40B4-BE49-F238E27FC236}">
                <a16:creationId xmlns:a16="http://schemas.microsoft.com/office/drawing/2014/main" id="{C14FC839-B23E-4D8E-93B3-EBE349E65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823" y="6208423"/>
            <a:ext cx="4938855" cy="2527005"/>
          </a:xfrm>
          <a:prstGeom prst="rect">
            <a:avLst/>
          </a:prstGeom>
        </p:spPr>
      </p:pic>
      <p:sp>
        <p:nvSpPr>
          <p:cNvPr id="63" name="object 24">
            <a:extLst>
              <a:ext uri="{FF2B5EF4-FFF2-40B4-BE49-F238E27FC236}">
                <a16:creationId xmlns:a16="http://schemas.microsoft.com/office/drawing/2014/main" id="{6FF04112-5165-42D8-8616-FDFA39367898}"/>
              </a:ext>
            </a:extLst>
          </p:cNvPr>
          <p:cNvSpPr/>
          <p:nvPr/>
        </p:nvSpPr>
        <p:spPr>
          <a:xfrm>
            <a:off x="5548440" y="8404648"/>
            <a:ext cx="4419600" cy="1892174"/>
          </a:xfrm>
          <a:custGeom>
            <a:avLst/>
            <a:gdLst/>
            <a:ahLst/>
            <a:cxnLst/>
            <a:rect l="l" t="t" r="r" b="b"/>
            <a:pathLst>
              <a:path w="855979" h="803910">
                <a:moveTo>
                  <a:pt x="472376" y="0"/>
                </a:moveTo>
                <a:lnTo>
                  <a:pt x="0" y="803833"/>
                </a:lnTo>
                <a:lnTo>
                  <a:pt x="855687" y="803833"/>
                </a:lnTo>
                <a:lnTo>
                  <a:pt x="855687" y="652259"/>
                </a:lnTo>
                <a:lnTo>
                  <a:pt x="472376" y="0"/>
                </a:lnTo>
                <a:close/>
              </a:path>
            </a:pathLst>
          </a:custGeom>
          <a:solidFill>
            <a:srgbClr val="EBE8DE"/>
          </a:solidFill>
        </p:spPr>
        <p:txBody>
          <a:bodyPr wrap="square" lIns="0" tIns="0" rIns="0" bIns="0" rtlCol="0"/>
          <a:lstStyle/>
          <a:p>
            <a:endParaRPr sz="2314"/>
          </a:p>
        </p:txBody>
      </p:sp>
      <p:sp>
        <p:nvSpPr>
          <p:cNvPr id="3" name="object 3"/>
          <p:cNvSpPr/>
          <p:nvPr/>
        </p:nvSpPr>
        <p:spPr>
          <a:xfrm>
            <a:off x="12093612" y="3892086"/>
            <a:ext cx="1870438" cy="1622244"/>
          </a:xfrm>
          <a:custGeom>
            <a:avLst/>
            <a:gdLst/>
            <a:ahLst/>
            <a:cxnLst/>
            <a:rect l="l" t="t" r="r" b="b"/>
            <a:pathLst>
              <a:path w="1454784" h="1261745">
                <a:moveTo>
                  <a:pt x="1454264" y="0"/>
                </a:moveTo>
                <a:lnTo>
                  <a:pt x="0" y="0"/>
                </a:lnTo>
                <a:lnTo>
                  <a:pt x="727151" y="1261567"/>
                </a:lnTo>
                <a:lnTo>
                  <a:pt x="1454264" y="0"/>
                </a:lnTo>
                <a:close/>
              </a:path>
            </a:pathLst>
          </a:custGeom>
          <a:solidFill>
            <a:srgbClr val="E6E6E6"/>
          </a:solidFill>
        </p:spPr>
        <p:txBody>
          <a:bodyPr wrap="square" lIns="0" tIns="0" rIns="0" bIns="0" rtlCol="0"/>
          <a:lstStyle/>
          <a:p>
            <a:endParaRPr sz="2314"/>
          </a:p>
        </p:txBody>
      </p:sp>
      <p:sp>
        <p:nvSpPr>
          <p:cNvPr id="5" name="object 5"/>
          <p:cNvSpPr/>
          <p:nvPr/>
        </p:nvSpPr>
        <p:spPr>
          <a:xfrm>
            <a:off x="-18737" y="2468"/>
            <a:ext cx="1388745" cy="2150472"/>
          </a:xfrm>
          <a:custGeom>
            <a:avLst/>
            <a:gdLst/>
            <a:ahLst/>
            <a:cxnLst/>
            <a:rect l="l" t="t" r="r" b="b"/>
            <a:pathLst>
              <a:path w="1080135" h="1672589">
                <a:moveTo>
                  <a:pt x="1079639" y="0"/>
                </a:moveTo>
                <a:lnTo>
                  <a:pt x="0" y="0"/>
                </a:lnTo>
                <a:lnTo>
                  <a:pt x="0" y="1474241"/>
                </a:lnTo>
                <a:lnTo>
                  <a:pt x="114223" y="1672107"/>
                </a:lnTo>
                <a:lnTo>
                  <a:pt x="1079639" y="0"/>
                </a:lnTo>
                <a:close/>
              </a:path>
            </a:pathLst>
          </a:custGeom>
          <a:solidFill>
            <a:srgbClr val="9E8E3E"/>
          </a:solidFill>
        </p:spPr>
        <p:txBody>
          <a:bodyPr wrap="square" lIns="0" tIns="0" rIns="0" bIns="0" rtlCol="0"/>
          <a:lstStyle/>
          <a:p>
            <a:endParaRPr sz="2314"/>
          </a:p>
        </p:txBody>
      </p:sp>
      <p:sp>
        <p:nvSpPr>
          <p:cNvPr id="7" name="object 7"/>
          <p:cNvSpPr/>
          <p:nvPr/>
        </p:nvSpPr>
        <p:spPr>
          <a:xfrm>
            <a:off x="-4642" y="777691"/>
            <a:ext cx="557621" cy="1027067"/>
          </a:xfrm>
          <a:custGeom>
            <a:avLst/>
            <a:gdLst/>
            <a:ahLst/>
            <a:cxnLst/>
            <a:rect l="l" t="t" r="r" b="b"/>
            <a:pathLst>
              <a:path w="433705" h="798830">
                <a:moveTo>
                  <a:pt x="0" y="0"/>
                </a:moveTo>
                <a:lnTo>
                  <a:pt x="0" y="798804"/>
                </a:lnTo>
                <a:lnTo>
                  <a:pt x="433489" y="798804"/>
                </a:lnTo>
                <a:lnTo>
                  <a:pt x="0" y="0"/>
                </a:lnTo>
                <a:close/>
              </a:path>
            </a:pathLst>
          </a:custGeom>
          <a:solidFill>
            <a:srgbClr val="EBE8DE"/>
          </a:solidFill>
        </p:spPr>
        <p:txBody>
          <a:bodyPr wrap="square" lIns="0" tIns="0" rIns="0" bIns="0" rtlCol="0"/>
          <a:lstStyle/>
          <a:p>
            <a:endParaRPr sz="2314"/>
          </a:p>
        </p:txBody>
      </p:sp>
      <p:sp>
        <p:nvSpPr>
          <p:cNvPr id="8" name="object 8"/>
          <p:cNvSpPr/>
          <p:nvPr/>
        </p:nvSpPr>
        <p:spPr>
          <a:xfrm>
            <a:off x="-2612572" y="1"/>
            <a:ext cx="16329" cy="28575"/>
          </a:xfrm>
          <a:custGeom>
            <a:avLst/>
            <a:gdLst/>
            <a:ahLst/>
            <a:cxnLst/>
            <a:rect l="l" t="t" r="r" b="b"/>
            <a:pathLst>
              <a:path w="12700" h="22225">
                <a:moveTo>
                  <a:pt x="12700" y="0"/>
                </a:moveTo>
                <a:lnTo>
                  <a:pt x="0" y="0"/>
                </a:lnTo>
                <a:lnTo>
                  <a:pt x="0" y="21615"/>
                </a:lnTo>
                <a:lnTo>
                  <a:pt x="12700" y="0"/>
                </a:lnTo>
                <a:close/>
              </a:path>
            </a:pathLst>
          </a:custGeom>
          <a:solidFill>
            <a:srgbClr val="E6E4E5"/>
          </a:solidFill>
        </p:spPr>
        <p:txBody>
          <a:bodyPr wrap="square" lIns="0" tIns="0" rIns="0" bIns="0" rtlCol="0"/>
          <a:lstStyle/>
          <a:p>
            <a:endParaRPr sz="2314"/>
          </a:p>
        </p:txBody>
      </p:sp>
      <p:sp>
        <p:nvSpPr>
          <p:cNvPr id="9" name="object 9"/>
          <p:cNvSpPr/>
          <p:nvPr/>
        </p:nvSpPr>
        <p:spPr>
          <a:xfrm>
            <a:off x="7286" y="490014"/>
            <a:ext cx="1071153" cy="985429"/>
          </a:xfrm>
          <a:custGeom>
            <a:avLst/>
            <a:gdLst/>
            <a:ahLst/>
            <a:cxnLst/>
            <a:rect l="l" t="t" r="r" b="b"/>
            <a:pathLst>
              <a:path w="833119" h="766444">
                <a:moveTo>
                  <a:pt x="832535" y="0"/>
                </a:moveTo>
                <a:lnTo>
                  <a:pt x="0" y="0"/>
                </a:lnTo>
                <a:lnTo>
                  <a:pt x="0" y="89992"/>
                </a:lnTo>
                <a:lnTo>
                  <a:pt x="390232" y="766013"/>
                </a:lnTo>
                <a:lnTo>
                  <a:pt x="832535" y="0"/>
                </a:lnTo>
                <a:close/>
              </a:path>
            </a:pathLst>
          </a:custGeom>
          <a:solidFill>
            <a:srgbClr val="231F20"/>
          </a:solidFill>
        </p:spPr>
        <p:txBody>
          <a:bodyPr wrap="square" lIns="0" tIns="0" rIns="0" bIns="0" rtlCol="0"/>
          <a:lstStyle/>
          <a:p>
            <a:endParaRPr sz="2314"/>
          </a:p>
        </p:txBody>
      </p:sp>
      <p:sp>
        <p:nvSpPr>
          <p:cNvPr id="12" name="object 12"/>
          <p:cNvSpPr/>
          <p:nvPr/>
        </p:nvSpPr>
        <p:spPr>
          <a:xfrm>
            <a:off x="-2214624" y="4395354"/>
            <a:ext cx="530679" cy="505369"/>
          </a:xfrm>
          <a:custGeom>
            <a:avLst/>
            <a:gdLst/>
            <a:ahLst/>
            <a:cxnLst/>
            <a:rect l="l" t="t" r="r" b="b"/>
            <a:pathLst>
              <a:path w="412750" h="393064">
                <a:moveTo>
                  <a:pt x="412750" y="0"/>
                </a:moveTo>
                <a:lnTo>
                  <a:pt x="0" y="0"/>
                </a:lnTo>
                <a:lnTo>
                  <a:pt x="206375" y="392569"/>
                </a:lnTo>
                <a:lnTo>
                  <a:pt x="412750" y="0"/>
                </a:lnTo>
                <a:close/>
              </a:path>
            </a:pathLst>
          </a:custGeom>
          <a:solidFill>
            <a:srgbClr val="EBE8DE"/>
          </a:solidFill>
        </p:spPr>
        <p:txBody>
          <a:bodyPr wrap="square" lIns="0" tIns="0" rIns="0" bIns="0" rtlCol="0"/>
          <a:lstStyle/>
          <a:p>
            <a:endParaRPr sz="2314"/>
          </a:p>
        </p:txBody>
      </p:sp>
      <p:sp>
        <p:nvSpPr>
          <p:cNvPr id="14" name="object 14"/>
          <p:cNvSpPr/>
          <p:nvPr/>
        </p:nvSpPr>
        <p:spPr>
          <a:xfrm>
            <a:off x="-476872" y="2770759"/>
            <a:ext cx="971550" cy="841738"/>
          </a:xfrm>
          <a:custGeom>
            <a:avLst/>
            <a:gdLst/>
            <a:ahLst/>
            <a:cxnLst/>
            <a:rect l="l" t="t" r="r" b="b"/>
            <a:pathLst>
              <a:path w="755650" h="654685">
                <a:moveTo>
                  <a:pt x="755497" y="0"/>
                </a:moveTo>
                <a:lnTo>
                  <a:pt x="0" y="0"/>
                </a:lnTo>
                <a:lnTo>
                  <a:pt x="377698" y="654304"/>
                </a:lnTo>
                <a:lnTo>
                  <a:pt x="755497" y="0"/>
                </a:lnTo>
                <a:close/>
              </a:path>
            </a:pathLst>
          </a:custGeom>
          <a:solidFill>
            <a:srgbClr val="231F20"/>
          </a:solidFill>
        </p:spPr>
        <p:txBody>
          <a:bodyPr wrap="square" lIns="0" tIns="0" rIns="0" bIns="0" rtlCol="0"/>
          <a:lstStyle/>
          <a:p>
            <a:endParaRPr sz="2314"/>
          </a:p>
        </p:txBody>
      </p:sp>
      <p:sp>
        <p:nvSpPr>
          <p:cNvPr id="19" name="object 19"/>
          <p:cNvSpPr/>
          <p:nvPr/>
        </p:nvSpPr>
        <p:spPr>
          <a:xfrm>
            <a:off x="456827" y="846210"/>
            <a:ext cx="1214846" cy="1033599"/>
          </a:xfrm>
          <a:custGeom>
            <a:avLst/>
            <a:gdLst/>
            <a:ahLst/>
            <a:cxnLst/>
            <a:rect l="l" t="t" r="r" b="b"/>
            <a:pathLst>
              <a:path w="944879" h="803910">
                <a:moveTo>
                  <a:pt x="472338" y="0"/>
                </a:moveTo>
                <a:lnTo>
                  <a:pt x="0" y="803821"/>
                </a:lnTo>
                <a:lnTo>
                  <a:pt x="944714" y="803821"/>
                </a:lnTo>
                <a:lnTo>
                  <a:pt x="472338" y="0"/>
                </a:lnTo>
                <a:close/>
              </a:path>
            </a:pathLst>
          </a:custGeom>
          <a:solidFill>
            <a:srgbClr val="C9C9CA"/>
          </a:solidFill>
        </p:spPr>
        <p:txBody>
          <a:bodyPr wrap="square" lIns="0" tIns="0" rIns="0" bIns="0" rtlCol="0"/>
          <a:lstStyle/>
          <a:p>
            <a:endParaRPr sz="2314"/>
          </a:p>
        </p:txBody>
      </p:sp>
      <p:sp>
        <p:nvSpPr>
          <p:cNvPr id="22" name="object 22"/>
          <p:cNvSpPr/>
          <p:nvPr/>
        </p:nvSpPr>
        <p:spPr>
          <a:xfrm>
            <a:off x="10525368" y="1701015"/>
            <a:ext cx="88991" cy="150222"/>
          </a:xfrm>
          <a:custGeom>
            <a:avLst/>
            <a:gdLst/>
            <a:ahLst/>
            <a:cxnLst/>
            <a:rect l="l" t="t" r="r" b="b"/>
            <a:pathLst>
              <a:path w="69215" h="116840">
                <a:moveTo>
                  <a:pt x="68605" y="0"/>
                </a:moveTo>
                <a:lnTo>
                  <a:pt x="0" y="0"/>
                </a:lnTo>
                <a:lnTo>
                  <a:pt x="68605" y="116738"/>
                </a:lnTo>
                <a:lnTo>
                  <a:pt x="68605" y="0"/>
                </a:lnTo>
                <a:close/>
              </a:path>
            </a:pathLst>
          </a:custGeom>
          <a:solidFill>
            <a:srgbClr val="E6E4E5"/>
          </a:solidFill>
        </p:spPr>
        <p:txBody>
          <a:bodyPr wrap="square" lIns="0" tIns="0" rIns="0" bIns="0" rtlCol="0"/>
          <a:lstStyle/>
          <a:p>
            <a:endParaRPr sz="2314"/>
          </a:p>
        </p:txBody>
      </p:sp>
      <p:sp>
        <p:nvSpPr>
          <p:cNvPr id="24" name="object 24"/>
          <p:cNvSpPr/>
          <p:nvPr/>
        </p:nvSpPr>
        <p:spPr>
          <a:xfrm>
            <a:off x="746770" y="-53357"/>
            <a:ext cx="1100546" cy="1033599"/>
          </a:xfrm>
          <a:custGeom>
            <a:avLst/>
            <a:gdLst/>
            <a:ahLst/>
            <a:cxnLst/>
            <a:rect l="l" t="t" r="r" b="b"/>
            <a:pathLst>
              <a:path w="855979" h="803910">
                <a:moveTo>
                  <a:pt x="472376" y="0"/>
                </a:moveTo>
                <a:lnTo>
                  <a:pt x="0" y="803833"/>
                </a:lnTo>
                <a:lnTo>
                  <a:pt x="855687" y="803833"/>
                </a:lnTo>
                <a:lnTo>
                  <a:pt x="855687" y="652259"/>
                </a:lnTo>
                <a:lnTo>
                  <a:pt x="472376" y="0"/>
                </a:lnTo>
                <a:close/>
              </a:path>
            </a:pathLst>
          </a:custGeom>
          <a:solidFill>
            <a:srgbClr val="EBE8DE"/>
          </a:solidFill>
        </p:spPr>
        <p:txBody>
          <a:bodyPr wrap="square" lIns="0" tIns="0" rIns="0" bIns="0" rtlCol="0"/>
          <a:lstStyle/>
          <a:p>
            <a:endParaRPr sz="2314"/>
          </a:p>
        </p:txBody>
      </p:sp>
      <p:sp>
        <p:nvSpPr>
          <p:cNvPr id="27" name="object 27"/>
          <p:cNvSpPr/>
          <p:nvPr/>
        </p:nvSpPr>
        <p:spPr>
          <a:xfrm>
            <a:off x="271006" y="19018"/>
            <a:ext cx="342084" cy="325755"/>
          </a:xfrm>
          <a:custGeom>
            <a:avLst/>
            <a:gdLst/>
            <a:ahLst/>
            <a:cxnLst/>
            <a:rect l="l" t="t" r="r" b="b"/>
            <a:pathLst>
              <a:path w="266064" h="253365">
                <a:moveTo>
                  <a:pt x="132930" y="0"/>
                </a:moveTo>
                <a:lnTo>
                  <a:pt x="0" y="252856"/>
                </a:lnTo>
                <a:lnTo>
                  <a:pt x="265861" y="252856"/>
                </a:lnTo>
                <a:lnTo>
                  <a:pt x="132930" y="0"/>
                </a:lnTo>
                <a:close/>
              </a:path>
            </a:pathLst>
          </a:custGeom>
          <a:solidFill>
            <a:schemeClr val="tx1"/>
          </a:solidFill>
        </p:spPr>
        <p:txBody>
          <a:bodyPr wrap="square" lIns="0" tIns="0" rIns="0" bIns="0" rtlCol="0"/>
          <a:lstStyle/>
          <a:p>
            <a:endParaRPr sz="2314"/>
          </a:p>
        </p:txBody>
      </p:sp>
      <p:sp>
        <p:nvSpPr>
          <p:cNvPr id="32" name="object 32"/>
          <p:cNvSpPr txBox="1"/>
          <p:nvPr/>
        </p:nvSpPr>
        <p:spPr>
          <a:xfrm rot="18060000">
            <a:off x="5789304" y="1898047"/>
            <a:ext cx="1743506" cy="195375"/>
          </a:xfrm>
          <a:prstGeom prst="rect">
            <a:avLst/>
          </a:prstGeom>
        </p:spPr>
        <p:txBody>
          <a:bodyPr vert="horz" wrap="square" lIns="0" tIns="0" rIns="0" bIns="0" rtlCol="0">
            <a:spAutoFit/>
          </a:bodyPr>
          <a:lstStyle/>
          <a:p>
            <a:pPr>
              <a:lnSpc>
                <a:spcPts val="1543"/>
              </a:lnSpc>
            </a:pPr>
            <a:r>
              <a:rPr sz="1543" b="1" spc="-39" dirty="0">
                <a:solidFill>
                  <a:srgbClr val="FFFFFF"/>
                </a:solidFill>
                <a:latin typeface="Open Sans"/>
                <a:cs typeface="Open Sans"/>
              </a:rPr>
              <a:t>Pal</a:t>
            </a:r>
            <a:r>
              <a:rPr sz="2314" b="1" baseline="2314" dirty="0">
                <a:solidFill>
                  <a:srgbClr val="FFFFFF"/>
                </a:solidFill>
                <a:latin typeface="Open Sans"/>
                <a:cs typeface="Open Sans"/>
              </a:rPr>
              <a:t>e</a:t>
            </a:r>
            <a:r>
              <a:rPr sz="2314" b="1" spc="-57" baseline="2314" dirty="0">
                <a:solidFill>
                  <a:srgbClr val="FFFFFF"/>
                </a:solidFill>
                <a:latin typeface="Open Sans"/>
                <a:cs typeface="Open Sans"/>
              </a:rPr>
              <a:t> Fac</a:t>
            </a:r>
            <a:r>
              <a:rPr sz="2314" b="1" spc="-57" baseline="4629" dirty="0">
                <a:solidFill>
                  <a:srgbClr val="FFFFFF"/>
                </a:solidFill>
                <a:latin typeface="Open Sans"/>
                <a:cs typeface="Open Sans"/>
              </a:rPr>
              <a:t>es-Ca</a:t>
            </a:r>
            <a:r>
              <a:rPr sz="2314" b="1" spc="-57" baseline="6944" dirty="0">
                <a:solidFill>
                  <a:srgbClr val="FFFFFF"/>
                </a:solidFill>
                <a:latin typeface="Open Sans"/>
                <a:cs typeface="Open Sans"/>
              </a:rPr>
              <a:t>rpe</a:t>
            </a:r>
            <a:r>
              <a:rPr sz="2314" b="1" baseline="6944" dirty="0">
                <a:solidFill>
                  <a:srgbClr val="FFFFFF"/>
                </a:solidFill>
                <a:latin typeface="Open Sans"/>
                <a:cs typeface="Open Sans"/>
              </a:rPr>
              <a:t>t</a:t>
            </a:r>
            <a:endParaRPr sz="2314" baseline="6944">
              <a:latin typeface="Open Sans"/>
              <a:cs typeface="Open Sans"/>
            </a:endParaRPr>
          </a:p>
        </p:txBody>
      </p:sp>
      <p:sp>
        <p:nvSpPr>
          <p:cNvPr id="41" name="object 41"/>
          <p:cNvSpPr/>
          <p:nvPr/>
        </p:nvSpPr>
        <p:spPr>
          <a:xfrm>
            <a:off x="312228" y="1220153"/>
            <a:ext cx="1508864" cy="1210763"/>
          </a:xfrm>
          <a:custGeom>
            <a:avLst/>
            <a:gdLst/>
            <a:ahLst/>
            <a:cxnLst/>
            <a:rect l="l" t="t" r="r" b="b"/>
            <a:pathLst>
              <a:path w="1857375" h="1584960">
                <a:moveTo>
                  <a:pt x="1856778" y="0"/>
                </a:moveTo>
                <a:lnTo>
                  <a:pt x="0" y="0"/>
                </a:lnTo>
                <a:lnTo>
                  <a:pt x="928420" y="1584629"/>
                </a:lnTo>
                <a:lnTo>
                  <a:pt x="1856778" y="0"/>
                </a:lnTo>
                <a:close/>
              </a:path>
            </a:pathLst>
          </a:custGeom>
          <a:solidFill>
            <a:srgbClr val="9E8E3E"/>
          </a:solidFill>
        </p:spPr>
        <p:txBody>
          <a:bodyPr wrap="square" lIns="0" tIns="0" rIns="0" bIns="0" rtlCol="0"/>
          <a:lstStyle/>
          <a:p>
            <a:endParaRPr sz="2314"/>
          </a:p>
        </p:txBody>
      </p:sp>
      <p:sp>
        <p:nvSpPr>
          <p:cNvPr id="42" name="object 42"/>
          <p:cNvSpPr/>
          <p:nvPr/>
        </p:nvSpPr>
        <p:spPr>
          <a:xfrm>
            <a:off x="203970" y="2180003"/>
            <a:ext cx="1155226" cy="856468"/>
          </a:xfrm>
          <a:custGeom>
            <a:avLst/>
            <a:gdLst/>
            <a:ahLst/>
            <a:cxnLst/>
            <a:rect l="l" t="t" r="r" b="b"/>
            <a:pathLst>
              <a:path w="944879" h="803909">
                <a:moveTo>
                  <a:pt x="472376" y="0"/>
                </a:moveTo>
                <a:lnTo>
                  <a:pt x="0" y="803821"/>
                </a:lnTo>
                <a:lnTo>
                  <a:pt x="944714" y="803821"/>
                </a:lnTo>
                <a:lnTo>
                  <a:pt x="472376" y="0"/>
                </a:lnTo>
                <a:close/>
              </a:path>
            </a:pathLst>
          </a:custGeom>
          <a:solidFill>
            <a:srgbClr val="C9C9CA"/>
          </a:solidFill>
        </p:spPr>
        <p:txBody>
          <a:bodyPr wrap="square" lIns="0" tIns="0" rIns="0" bIns="0" rtlCol="0"/>
          <a:lstStyle/>
          <a:p>
            <a:endParaRPr sz="2314"/>
          </a:p>
        </p:txBody>
      </p:sp>
      <p:sp>
        <p:nvSpPr>
          <p:cNvPr id="43" name="object 43"/>
          <p:cNvSpPr/>
          <p:nvPr/>
        </p:nvSpPr>
        <p:spPr>
          <a:xfrm>
            <a:off x="606157" y="3569169"/>
            <a:ext cx="1214846" cy="1033599"/>
          </a:xfrm>
          <a:custGeom>
            <a:avLst/>
            <a:gdLst/>
            <a:ahLst/>
            <a:cxnLst/>
            <a:rect l="l" t="t" r="r" b="b"/>
            <a:pathLst>
              <a:path w="944879" h="803909">
                <a:moveTo>
                  <a:pt x="944714" y="0"/>
                </a:moveTo>
                <a:lnTo>
                  <a:pt x="0" y="0"/>
                </a:lnTo>
                <a:lnTo>
                  <a:pt x="472338" y="803808"/>
                </a:lnTo>
                <a:lnTo>
                  <a:pt x="944714" y="0"/>
                </a:lnTo>
                <a:close/>
              </a:path>
            </a:pathLst>
          </a:custGeom>
          <a:solidFill>
            <a:srgbClr val="FBFBFB"/>
          </a:solidFill>
        </p:spPr>
        <p:txBody>
          <a:bodyPr wrap="square" lIns="0" tIns="0" rIns="0" bIns="0" rtlCol="0"/>
          <a:lstStyle/>
          <a:p>
            <a:endParaRPr sz="2314"/>
          </a:p>
        </p:txBody>
      </p:sp>
      <p:sp>
        <p:nvSpPr>
          <p:cNvPr id="47" name="object 47"/>
          <p:cNvSpPr txBox="1"/>
          <p:nvPr/>
        </p:nvSpPr>
        <p:spPr>
          <a:xfrm rot="18060000">
            <a:off x="3589945" y="1186669"/>
            <a:ext cx="1400075" cy="195375"/>
          </a:xfrm>
          <a:prstGeom prst="rect">
            <a:avLst/>
          </a:prstGeom>
        </p:spPr>
        <p:txBody>
          <a:bodyPr vert="horz" wrap="square" lIns="0" tIns="0" rIns="0" bIns="0" rtlCol="0">
            <a:spAutoFit/>
          </a:bodyPr>
          <a:lstStyle/>
          <a:p>
            <a:pPr>
              <a:lnSpc>
                <a:spcPts val="1543"/>
              </a:lnSpc>
            </a:pPr>
            <a:r>
              <a:rPr sz="1543" b="1" spc="-39" dirty="0">
                <a:solidFill>
                  <a:srgbClr val="FFFFFF"/>
                </a:solidFill>
                <a:latin typeface="Open Sans"/>
                <a:cs typeface="Open Sans"/>
              </a:rPr>
              <a:t>Loo</a:t>
            </a:r>
            <a:r>
              <a:rPr sz="2314" b="1" spc="-57" baseline="2314" dirty="0">
                <a:solidFill>
                  <a:srgbClr val="FFFFFF"/>
                </a:solidFill>
                <a:latin typeface="Open Sans"/>
                <a:cs typeface="Open Sans"/>
              </a:rPr>
              <a:t>k</a:t>
            </a:r>
            <a:r>
              <a:rPr sz="2314" b="1" baseline="2314" dirty="0">
                <a:solidFill>
                  <a:srgbClr val="FFFFFF"/>
                </a:solidFill>
                <a:latin typeface="Open Sans"/>
                <a:cs typeface="Open Sans"/>
              </a:rPr>
              <a:t>s</a:t>
            </a:r>
            <a:r>
              <a:rPr sz="2314" b="1" spc="-57" baseline="2314" dirty="0">
                <a:solidFill>
                  <a:srgbClr val="FFFFFF"/>
                </a:solidFill>
                <a:latin typeface="Open Sans"/>
                <a:cs typeface="Open Sans"/>
              </a:rPr>
              <a:t> La</a:t>
            </a:r>
            <a:r>
              <a:rPr sz="2314" b="1" spc="-57" baseline="4629" dirty="0">
                <a:solidFill>
                  <a:srgbClr val="FFFFFF"/>
                </a:solidFill>
                <a:latin typeface="Open Sans"/>
                <a:cs typeface="Open Sans"/>
              </a:rPr>
              <a:t>katr</a:t>
            </a:r>
            <a:r>
              <a:rPr sz="2314" b="1" baseline="6944" dirty="0">
                <a:solidFill>
                  <a:srgbClr val="FFFFFF"/>
                </a:solidFill>
                <a:latin typeface="Open Sans"/>
                <a:cs typeface="Open Sans"/>
              </a:rPr>
              <a:t>e</a:t>
            </a:r>
            <a:endParaRPr sz="2314" baseline="6944">
              <a:latin typeface="Open Sans"/>
              <a:cs typeface="Open Sans"/>
            </a:endParaRPr>
          </a:p>
        </p:txBody>
      </p:sp>
      <p:sp>
        <p:nvSpPr>
          <p:cNvPr id="48" name="object 48"/>
          <p:cNvSpPr txBox="1"/>
          <p:nvPr/>
        </p:nvSpPr>
        <p:spPr>
          <a:xfrm rot="18060000">
            <a:off x="3498441" y="1145863"/>
            <a:ext cx="2117917" cy="195375"/>
          </a:xfrm>
          <a:prstGeom prst="rect">
            <a:avLst/>
          </a:prstGeom>
        </p:spPr>
        <p:txBody>
          <a:bodyPr vert="horz" wrap="square" lIns="0" tIns="0" rIns="0" bIns="0" rtlCol="0">
            <a:spAutoFit/>
          </a:bodyPr>
          <a:lstStyle/>
          <a:p>
            <a:pPr>
              <a:lnSpc>
                <a:spcPts val="1543"/>
              </a:lnSpc>
            </a:pPr>
            <a:r>
              <a:rPr sz="2314" b="1" spc="-57" baseline="-4629" dirty="0">
                <a:solidFill>
                  <a:srgbClr val="FFFFFF"/>
                </a:solidFill>
                <a:latin typeface="Open Sans"/>
                <a:cs typeface="Open Sans"/>
              </a:rPr>
              <a:t>Lam</a:t>
            </a:r>
            <a:r>
              <a:rPr sz="2314" b="1" spc="-57" baseline="-2314" dirty="0">
                <a:solidFill>
                  <a:srgbClr val="FFFFFF"/>
                </a:solidFill>
                <a:latin typeface="Open Sans"/>
                <a:cs typeface="Open Sans"/>
              </a:rPr>
              <a:t>inat</a:t>
            </a:r>
            <a:r>
              <a:rPr sz="2314" b="1" baseline="-2314" dirty="0">
                <a:solidFill>
                  <a:srgbClr val="FFFFFF"/>
                </a:solidFill>
                <a:latin typeface="Open Sans"/>
                <a:cs typeface="Open Sans"/>
              </a:rPr>
              <a:t>e</a:t>
            </a:r>
            <a:r>
              <a:rPr sz="2314" b="1" spc="-57" baseline="-2314" dirty="0">
                <a:solidFill>
                  <a:srgbClr val="FFFFFF"/>
                </a:solidFill>
                <a:latin typeface="Open Sans"/>
                <a:cs typeface="Open Sans"/>
              </a:rPr>
              <a:t> </a:t>
            </a:r>
            <a:r>
              <a:rPr sz="1543" b="1" spc="-39" dirty="0">
                <a:solidFill>
                  <a:srgbClr val="FFFFFF"/>
                </a:solidFill>
                <a:latin typeface="Open Sans"/>
                <a:cs typeface="Open Sans"/>
              </a:rPr>
              <a:t>Cou</a:t>
            </a:r>
            <a:r>
              <a:rPr sz="2314" b="1" spc="-57" baseline="2314" dirty="0">
                <a:solidFill>
                  <a:srgbClr val="FFFFFF"/>
                </a:solidFill>
                <a:latin typeface="Open Sans"/>
                <a:cs typeface="Open Sans"/>
              </a:rPr>
              <a:t>ntert</a:t>
            </a:r>
            <a:r>
              <a:rPr sz="2314" b="1" spc="-57" baseline="4629" dirty="0">
                <a:solidFill>
                  <a:srgbClr val="FFFFFF"/>
                </a:solidFill>
                <a:latin typeface="Open Sans"/>
                <a:cs typeface="Open Sans"/>
              </a:rPr>
              <a:t>o</a:t>
            </a:r>
            <a:r>
              <a:rPr sz="2314" b="1" baseline="4629" dirty="0">
                <a:solidFill>
                  <a:srgbClr val="FFFFFF"/>
                </a:solidFill>
                <a:latin typeface="Open Sans"/>
                <a:cs typeface="Open Sans"/>
              </a:rPr>
              <a:t>p</a:t>
            </a:r>
            <a:endParaRPr sz="2314" baseline="4629">
              <a:latin typeface="Open Sans"/>
              <a:cs typeface="Open Sans"/>
            </a:endParaRPr>
          </a:p>
        </p:txBody>
      </p:sp>
      <p:grpSp>
        <p:nvGrpSpPr>
          <p:cNvPr id="71" name="Group 70">
            <a:extLst>
              <a:ext uri="{FF2B5EF4-FFF2-40B4-BE49-F238E27FC236}">
                <a16:creationId xmlns:a16="http://schemas.microsoft.com/office/drawing/2014/main" id="{E8833FE7-CD1D-40FE-9893-990563E22EB1}"/>
              </a:ext>
            </a:extLst>
          </p:cNvPr>
          <p:cNvGrpSpPr/>
          <p:nvPr/>
        </p:nvGrpSpPr>
        <p:grpSpPr>
          <a:xfrm>
            <a:off x="2897004" y="581319"/>
            <a:ext cx="3694296" cy="51652"/>
            <a:chOff x="-5219458" y="1075236"/>
            <a:chExt cx="2743200" cy="95860"/>
          </a:xfrm>
        </p:grpSpPr>
        <p:sp>
          <p:nvSpPr>
            <p:cNvPr id="72" name="Rectangle 71">
              <a:extLst>
                <a:ext uri="{FF2B5EF4-FFF2-40B4-BE49-F238E27FC236}">
                  <a16:creationId xmlns:a16="http://schemas.microsoft.com/office/drawing/2014/main" id="{B9B475F1-F1AA-4949-A7EC-6D4982234302}"/>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E53EACC5-CB05-4039-BEFC-5ED5AD575D53}"/>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sp>
        <p:nvSpPr>
          <p:cNvPr id="75" name="TextBox 74">
            <a:extLst>
              <a:ext uri="{FF2B5EF4-FFF2-40B4-BE49-F238E27FC236}">
                <a16:creationId xmlns:a16="http://schemas.microsoft.com/office/drawing/2014/main" id="{9D9C3D5F-7078-44FB-AADA-892D72AC9EA1}"/>
              </a:ext>
            </a:extLst>
          </p:cNvPr>
          <p:cNvSpPr txBox="1"/>
          <p:nvPr/>
        </p:nvSpPr>
        <p:spPr>
          <a:xfrm>
            <a:off x="2693259" y="171305"/>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Our Designs &amp; Floor Plans</a:t>
            </a:r>
          </a:p>
        </p:txBody>
      </p:sp>
      <p:sp>
        <p:nvSpPr>
          <p:cNvPr id="40" name="object 40"/>
          <p:cNvSpPr/>
          <p:nvPr/>
        </p:nvSpPr>
        <p:spPr>
          <a:xfrm>
            <a:off x="145460" y="1367083"/>
            <a:ext cx="1508864" cy="1210763"/>
          </a:xfrm>
          <a:custGeom>
            <a:avLst/>
            <a:gdLst/>
            <a:ahLst/>
            <a:cxnLst/>
            <a:rect l="l" t="t" r="r" b="b"/>
            <a:pathLst>
              <a:path w="1537335" h="1330959">
                <a:moveTo>
                  <a:pt x="768451" y="0"/>
                </a:moveTo>
                <a:lnTo>
                  <a:pt x="0" y="1330858"/>
                </a:lnTo>
                <a:lnTo>
                  <a:pt x="1536788" y="1330858"/>
                </a:lnTo>
                <a:lnTo>
                  <a:pt x="768451" y="0"/>
                </a:lnTo>
                <a:close/>
              </a:path>
            </a:pathLst>
          </a:custGeom>
          <a:solidFill>
            <a:srgbClr val="231F20"/>
          </a:solidFill>
        </p:spPr>
        <p:txBody>
          <a:bodyPr wrap="square" lIns="0" tIns="0" rIns="0" bIns="0" rtlCol="0"/>
          <a:lstStyle/>
          <a:p>
            <a:endParaRPr sz="2314"/>
          </a:p>
        </p:txBody>
      </p:sp>
      <p:sp>
        <p:nvSpPr>
          <p:cNvPr id="10" name="object 10"/>
          <p:cNvSpPr/>
          <p:nvPr/>
        </p:nvSpPr>
        <p:spPr>
          <a:xfrm>
            <a:off x="4935" y="2217832"/>
            <a:ext cx="741317" cy="818638"/>
          </a:xfrm>
          <a:custGeom>
            <a:avLst/>
            <a:gdLst/>
            <a:ahLst/>
            <a:cxnLst/>
            <a:rect l="l" t="t" r="r" b="b"/>
            <a:pathLst>
              <a:path w="576580" h="778510">
                <a:moveTo>
                  <a:pt x="127025" y="0"/>
                </a:moveTo>
                <a:lnTo>
                  <a:pt x="0" y="220002"/>
                </a:lnTo>
                <a:lnTo>
                  <a:pt x="0" y="777887"/>
                </a:lnTo>
                <a:lnTo>
                  <a:pt x="576110" y="777887"/>
                </a:lnTo>
                <a:lnTo>
                  <a:pt x="127025" y="0"/>
                </a:lnTo>
                <a:close/>
              </a:path>
            </a:pathLst>
          </a:custGeom>
          <a:solidFill>
            <a:srgbClr val="9E8E3E"/>
          </a:solidFill>
        </p:spPr>
        <p:txBody>
          <a:bodyPr wrap="square" lIns="0" tIns="0" rIns="0" bIns="0" rtlCol="0"/>
          <a:lstStyle/>
          <a:p>
            <a:endParaRPr sz="2314"/>
          </a:p>
        </p:txBody>
      </p:sp>
      <p:sp>
        <p:nvSpPr>
          <p:cNvPr id="13" name="object 13"/>
          <p:cNvSpPr/>
          <p:nvPr/>
        </p:nvSpPr>
        <p:spPr>
          <a:xfrm>
            <a:off x="619152" y="2718514"/>
            <a:ext cx="368851" cy="318080"/>
          </a:xfrm>
          <a:custGeom>
            <a:avLst/>
            <a:gdLst/>
            <a:ahLst/>
            <a:cxnLst/>
            <a:rect l="l" t="t" r="r" b="b"/>
            <a:pathLst>
              <a:path w="266065" h="253365">
                <a:moveTo>
                  <a:pt x="132930" y="0"/>
                </a:moveTo>
                <a:lnTo>
                  <a:pt x="0" y="252856"/>
                </a:lnTo>
                <a:lnTo>
                  <a:pt x="265861" y="252856"/>
                </a:lnTo>
                <a:lnTo>
                  <a:pt x="132930" y="0"/>
                </a:lnTo>
                <a:close/>
              </a:path>
            </a:pathLst>
          </a:custGeom>
          <a:solidFill>
            <a:srgbClr val="EBE8DE"/>
          </a:solidFill>
        </p:spPr>
        <p:txBody>
          <a:bodyPr wrap="square" lIns="0" tIns="0" rIns="0" bIns="0" rtlCol="0"/>
          <a:lstStyle/>
          <a:p>
            <a:endParaRPr sz="2314"/>
          </a:p>
        </p:txBody>
      </p:sp>
      <p:sp>
        <p:nvSpPr>
          <p:cNvPr id="36" name="Rectangle 35">
            <a:extLst>
              <a:ext uri="{FF2B5EF4-FFF2-40B4-BE49-F238E27FC236}">
                <a16:creationId xmlns:a16="http://schemas.microsoft.com/office/drawing/2014/main" id="{7A16E43F-4906-4081-9894-82127579B25F}"/>
              </a:ext>
            </a:extLst>
          </p:cNvPr>
          <p:cNvSpPr/>
          <p:nvPr/>
        </p:nvSpPr>
        <p:spPr>
          <a:xfrm>
            <a:off x="1961617" y="936265"/>
            <a:ext cx="5847554" cy="1815882"/>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Our Design &amp; Sales Team will work with you to create your Dream Home! We offer over 100 unique floor plans to suit your style and needs. These floor plans range from single wide, double wide, and two-story options, and range in number of bedrooms and bathrooms featured. Our homes can be customized to suit your preferences in flooring, paint </a:t>
            </a:r>
            <a:r>
              <a:rPr lang="en-US" sz="1400" dirty="0" err="1">
                <a:latin typeface="Arial" panose="020B0604020202020204" pitchFamily="34" charset="0"/>
                <a:cs typeface="Arial" panose="020B0604020202020204" pitchFamily="34" charset="0"/>
              </a:rPr>
              <a:t>colour</a:t>
            </a:r>
            <a:r>
              <a:rPr lang="en-US" sz="1400" dirty="0">
                <a:latin typeface="Arial" panose="020B0604020202020204" pitchFamily="34" charset="0"/>
                <a:cs typeface="Arial" panose="020B0604020202020204" pitchFamily="34" charset="0"/>
              </a:rPr>
              <a:t>, counter tops and cabinets, exterior siding </a:t>
            </a:r>
            <a:r>
              <a:rPr lang="en-US" sz="1400" dirty="0" err="1">
                <a:latin typeface="Arial" panose="020B0604020202020204" pitchFamily="34" charset="0"/>
                <a:cs typeface="Arial" panose="020B0604020202020204" pitchFamily="34" charset="0"/>
              </a:rPr>
              <a:t>colour</a:t>
            </a:r>
            <a:r>
              <a:rPr lang="en-US" sz="1400" dirty="0">
                <a:latin typeface="Arial" panose="020B0604020202020204" pitchFamily="34" charset="0"/>
                <a:cs typeface="Arial" panose="020B0604020202020204" pitchFamily="34" charset="0"/>
              </a:rPr>
              <a:t> and much more. We can also alter any floor plan to move walls, add windows and doors or delete bathrooms – the possibilities are endless! </a:t>
            </a:r>
          </a:p>
        </p:txBody>
      </p:sp>
      <p:sp>
        <p:nvSpPr>
          <p:cNvPr id="76" name="TextBox 75">
            <a:extLst>
              <a:ext uri="{FF2B5EF4-FFF2-40B4-BE49-F238E27FC236}">
                <a16:creationId xmlns:a16="http://schemas.microsoft.com/office/drawing/2014/main" id="{2F76440A-BB9B-4380-9B48-BF7B94E52CDD}"/>
              </a:ext>
            </a:extLst>
          </p:cNvPr>
          <p:cNvSpPr txBox="1"/>
          <p:nvPr/>
        </p:nvSpPr>
        <p:spPr>
          <a:xfrm>
            <a:off x="2851587" y="2932567"/>
            <a:ext cx="3411624" cy="461665"/>
          </a:xfrm>
          <a:prstGeom prst="rect">
            <a:avLst/>
          </a:prstGeom>
          <a:noFill/>
        </p:spPr>
        <p:txBody>
          <a:bodyPr wrap="square" rtlCol="0">
            <a:spAutoFit/>
          </a:bodyPr>
          <a:lstStyle/>
          <a:p>
            <a:r>
              <a:rPr lang="en-US" sz="2400" b="1" dirty="0">
                <a:solidFill>
                  <a:srgbClr val="9E8E3E"/>
                </a:solidFill>
                <a:latin typeface="Open Sans" panose="020B0606030504020204" pitchFamily="34" charset="0"/>
                <a:ea typeface="Open Sans" panose="020B0606030504020204" pitchFamily="34" charset="0"/>
                <a:cs typeface="Open Sans" panose="020B0606030504020204" pitchFamily="34" charset="0"/>
              </a:rPr>
              <a:t>Show Home Skyview</a:t>
            </a:r>
          </a:p>
        </p:txBody>
      </p:sp>
      <p:sp>
        <p:nvSpPr>
          <p:cNvPr id="20" name="object 20"/>
          <p:cNvSpPr/>
          <p:nvPr/>
        </p:nvSpPr>
        <p:spPr>
          <a:xfrm>
            <a:off x="-8465" y="1971284"/>
            <a:ext cx="882638" cy="745432"/>
          </a:xfrm>
          <a:custGeom>
            <a:avLst/>
            <a:gdLst/>
            <a:ahLst/>
            <a:cxnLst/>
            <a:rect l="l" t="t" r="r" b="b"/>
            <a:pathLst>
              <a:path w="944879" h="803910">
                <a:moveTo>
                  <a:pt x="944714" y="0"/>
                </a:moveTo>
                <a:lnTo>
                  <a:pt x="0" y="0"/>
                </a:lnTo>
                <a:lnTo>
                  <a:pt x="472376" y="803808"/>
                </a:lnTo>
                <a:lnTo>
                  <a:pt x="944714" y="0"/>
                </a:lnTo>
                <a:close/>
              </a:path>
            </a:pathLst>
          </a:custGeom>
          <a:solidFill>
            <a:srgbClr val="EBE8DE"/>
          </a:solidFill>
        </p:spPr>
        <p:txBody>
          <a:bodyPr wrap="square" lIns="0" tIns="0" rIns="0" bIns="0" rtlCol="0"/>
          <a:lstStyle/>
          <a:p>
            <a:endParaRPr sz="2314"/>
          </a:p>
        </p:txBody>
      </p:sp>
      <p:pic>
        <p:nvPicPr>
          <p:cNvPr id="4" name="Picture 3" descr="A bedroom with a bed in a room&#10;&#10;Description automatically generated">
            <a:extLst>
              <a:ext uri="{FF2B5EF4-FFF2-40B4-BE49-F238E27FC236}">
                <a16:creationId xmlns:a16="http://schemas.microsoft.com/office/drawing/2014/main" id="{85C0C267-769D-47D6-984C-20CBC0ADE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1" y="8297662"/>
            <a:ext cx="2424043" cy="1818033"/>
          </a:xfrm>
          <a:prstGeom prst="rect">
            <a:avLst/>
          </a:prstGeom>
          <a:ln>
            <a:noFill/>
          </a:ln>
          <a:effectLst>
            <a:outerShdw blurRad="292100" dist="139700" dir="2700000" algn="tl" rotWithShape="0">
              <a:srgbClr val="333333">
                <a:alpha val="65000"/>
              </a:srgbClr>
            </a:outerShdw>
          </a:effectLst>
        </p:spPr>
      </p:pic>
      <p:pic>
        <p:nvPicPr>
          <p:cNvPr id="11" name="Picture 10" descr="A living room filled with furniture and a large window&#10;&#10;Description automatically generated">
            <a:extLst>
              <a:ext uri="{FF2B5EF4-FFF2-40B4-BE49-F238E27FC236}">
                <a16:creationId xmlns:a16="http://schemas.microsoft.com/office/drawing/2014/main" id="{A073FE2C-E8AC-4753-A09A-A8190AD2B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53" y="6154575"/>
            <a:ext cx="4086566" cy="1947930"/>
          </a:xfrm>
          <a:prstGeom prst="rect">
            <a:avLst/>
          </a:prstGeom>
          <a:ln>
            <a:noFill/>
          </a:ln>
          <a:effectLst>
            <a:outerShdw blurRad="292100" dist="139700" dir="2700000" algn="tl" rotWithShape="0">
              <a:srgbClr val="333333">
                <a:alpha val="65000"/>
              </a:srgbClr>
            </a:outerShdw>
          </a:effectLst>
        </p:spPr>
      </p:pic>
      <p:pic>
        <p:nvPicPr>
          <p:cNvPr id="28" name="Picture 27" descr="A close up of text on a black background&#10;&#10;Description automatically generated">
            <a:extLst>
              <a:ext uri="{FF2B5EF4-FFF2-40B4-BE49-F238E27FC236}">
                <a16:creationId xmlns:a16="http://schemas.microsoft.com/office/drawing/2014/main" id="{9820CB1D-7801-45A9-8F62-62BAD374B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79" y="3523759"/>
            <a:ext cx="7491961" cy="2625103"/>
          </a:xfrm>
          <a:prstGeom prst="rect">
            <a:avLst/>
          </a:prstGeom>
        </p:spPr>
      </p:pic>
      <p:pic>
        <p:nvPicPr>
          <p:cNvPr id="31" name="Picture 30" descr="A white sink sitting under a mirror&#10;&#10;Description automatically generated">
            <a:extLst>
              <a:ext uri="{FF2B5EF4-FFF2-40B4-BE49-F238E27FC236}">
                <a16:creationId xmlns:a16="http://schemas.microsoft.com/office/drawing/2014/main" id="{82C4E0AF-DFC9-46D5-83AC-9B687554D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5314" y="8330095"/>
            <a:ext cx="865019" cy="1814725"/>
          </a:xfrm>
          <a:prstGeom prst="rect">
            <a:avLst/>
          </a:prstGeom>
          <a:ln>
            <a:noFill/>
          </a:ln>
          <a:effectLst>
            <a:outerShdw blurRad="292100" dist="139700" dir="2700000" algn="tl" rotWithShape="0">
              <a:srgbClr val="333333">
                <a:alpha val="65000"/>
              </a:srgbClr>
            </a:outerShdw>
          </a:effectLst>
        </p:spPr>
      </p:pic>
      <p:pic>
        <p:nvPicPr>
          <p:cNvPr id="39" name="Picture 38" descr="A picture containing drawing, plate&#10;&#10;Description automatically generated">
            <a:extLst>
              <a:ext uri="{FF2B5EF4-FFF2-40B4-BE49-F238E27FC236}">
                <a16:creationId xmlns:a16="http://schemas.microsoft.com/office/drawing/2014/main" id="{7768F90B-A19F-413F-8816-0D265F7A2A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3161" y="9742318"/>
            <a:ext cx="419981" cy="425103"/>
          </a:xfrm>
          <a:prstGeom prst="rect">
            <a:avLst/>
          </a:prstGeom>
        </p:spPr>
      </p:pic>
      <p:sp>
        <p:nvSpPr>
          <p:cNvPr id="49" name="object 49"/>
          <p:cNvSpPr/>
          <p:nvPr/>
        </p:nvSpPr>
        <p:spPr>
          <a:xfrm>
            <a:off x="-1634115" y="-15313"/>
            <a:ext cx="3615111" cy="3040415"/>
          </a:xfrm>
          <a:custGeom>
            <a:avLst/>
            <a:gdLst/>
            <a:ahLst/>
            <a:cxnLst/>
            <a:rect l="l" t="t" r="r" b="b"/>
            <a:pathLst>
              <a:path w="4604385" h="4104004">
                <a:moveTo>
                  <a:pt x="1115669" y="3468446"/>
                </a:moveTo>
                <a:lnTo>
                  <a:pt x="1087958" y="3468446"/>
                </a:lnTo>
                <a:lnTo>
                  <a:pt x="721182" y="4103725"/>
                </a:lnTo>
                <a:lnTo>
                  <a:pt x="739635" y="4103725"/>
                </a:lnTo>
                <a:lnTo>
                  <a:pt x="1101801" y="3476434"/>
                </a:lnTo>
                <a:lnTo>
                  <a:pt x="1120282" y="3476434"/>
                </a:lnTo>
                <a:lnTo>
                  <a:pt x="1115669" y="3468446"/>
                </a:lnTo>
                <a:close/>
              </a:path>
              <a:path w="4604385" h="4104004">
                <a:moveTo>
                  <a:pt x="1120282" y="3476434"/>
                </a:moveTo>
                <a:lnTo>
                  <a:pt x="1101801" y="3476434"/>
                </a:lnTo>
                <a:lnTo>
                  <a:pt x="1463992" y="4103725"/>
                </a:lnTo>
                <a:lnTo>
                  <a:pt x="1482432" y="4103725"/>
                </a:lnTo>
                <a:lnTo>
                  <a:pt x="1120282" y="3476434"/>
                </a:lnTo>
                <a:close/>
              </a:path>
              <a:path w="4604385" h="4104004">
                <a:moveTo>
                  <a:pt x="0" y="3262261"/>
                </a:moveTo>
                <a:lnTo>
                  <a:pt x="0" y="3294278"/>
                </a:lnTo>
                <a:lnTo>
                  <a:pt x="100558" y="3468446"/>
                </a:lnTo>
                <a:lnTo>
                  <a:pt x="2084590" y="3468446"/>
                </a:lnTo>
                <a:lnTo>
                  <a:pt x="1717776" y="4103725"/>
                </a:lnTo>
                <a:lnTo>
                  <a:pt x="1736293" y="4103725"/>
                </a:lnTo>
                <a:lnTo>
                  <a:pt x="2098433" y="3476434"/>
                </a:lnTo>
                <a:lnTo>
                  <a:pt x="2116939" y="3476434"/>
                </a:lnTo>
                <a:lnTo>
                  <a:pt x="2107717" y="3460432"/>
                </a:lnTo>
                <a:lnTo>
                  <a:pt x="2112336" y="3452431"/>
                </a:lnTo>
                <a:lnTo>
                  <a:pt x="119062" y="3452431"/>
                </a:lnTo>
                <a:lnTo>
                  <a:pt x="123688" y="3444417"/>
                </a:lnTo>
                <a:lnTo>
                  <a:pt x="105194" y="3444417"/>
                </a:lnTo>
                <a:lnTo>
                  <a:pt x="0" y="3262261"/>
                </a:lnTo>
                <a:close/>
              </a:path>
              <a:path w="4604385" h="4104004">
                <a:moveTo>
                  <a:pt x="2116939" y="3476434"/>
                </a:moveTo>
                <a:lnTo>
                  <a:pt x="2098433" y="3476434"/>
                </a:lnTo>
                <a:lnTo>
                  <a:pt x="2460612" y="4103725"/>
                </a:lnTo>
                <a:lnTo>
                  <a:pt x="2479116" y="4103725"/>
                </a:lnTo>
                <a:lnTo>
                  <a:pt x="2116939" y="3476434"/>
                </a:lnTo>
                <a:close/>
              </a:path>
              <a:path w="4604385" h="4104004">
                <a:moveTo>
                  <a:pt x="3095078" y="3444392"/>
                </a:moveTo>
                <a:lnTo>
                  <a:pt x="2714459" y="4103725"/>
                </a:lnTo>
                <a:lnTo>
                  <a:pt x="2732951" y="4103725"/>
                </a:lnTo>
                <a:lnTo>
                  <a:pt x="3095078" y="3476434"/>
                </a:lnTo>
                <a:lnTo>
                  <a:pt x="3113579" y="3476434"/>
                </a:lnTo>
                <a:lnTo>
                  <a:pt x="3095078" y="3444392"/>
                </a:lnTo>
                <a:close/>
              </a:path>
              <a:path w="4604385" h="4104004">
                <a:moveTo>
                  <a:pt x="3113579" y="3476434"/>
                </a:moveTo>
                <a:lnTo>
                  <a:pt x="3095078" y="3476434"/>
                </a:lnTo>
                <a:lnTo>
                  <a:pt x="3457257" y="4103725"/>
                </a:lnTo>
                <a:lnTo>
                  <a:pt x="3475761" y="4103725"/>
                </a:lnTo>
                <a:lnTo>
                  <a:pt x="3113579" y="3476434"/>
                </a:lnTo>
                <a:close/>
              </a:path>
              <a:path w="4604385" h="4104004">
                <a:moveTo>
                  <a:pt x="621951" y="2613329"/>
                </a:moveTo>
                <a:lnTo>
                  <a:pt x="603440" y="2613329"/>
                </a:lnTo>
                <a:lnTo>
                  <a:pt x="1087958" y="3452431"/>
                </a:lnTo>
                <a:lnTo>
                  <a:pt x="1115669" y="3452431"/>
                </a:lnTo>
                <a:lnTo>
                  <a:pt x="1120295" y="3444417"/>
                </a:lnTo>
                <a:lnTo>
                  <a:pt x="1101801" y="3444417"/>
                </a:lnTo>
                <a:lnTo>
                  <a:pt x="621951" y="2613329"/>
                </a:lnTo>
                <a:close/>
              </a:path>
              <a:path w="4604385" h="4104004">
                <a:moveTo>
                  <a:pt x="1618609" y="2613329"/>
                </a:moveTo>
                <a:lnTo>
                  <a:pt x="1600098" y="2613329"/>
                </a:lnTo>
                <a:lnTo>
                  <a:pt x="2084590" y="3452431"/>
                </a:lnTo>
                <a:lnTo>
                  <a:pt x="2112336" y="3452431"/>
                </a:lnTo>
                <a:lnTo>
                  <a:pt x="2116963" y="3444417"/>
                </a:lnTo>
                <a:lnTo>
                  <a:pt x="2098459" y="3444417"/>
                </a:lnTo>
                <a:lnTo>
                  <a:pt x="1618609" y="2613329"/>
                </a:lnTo>
                <a:close/>
              </a:path>
              <a:path w="4604385" h="4104004">
                <a:moveTo>
                  <a:pt x="617347" y="2605354"/>
                </a:moveTo>
                <a:lnTo>
                  <a:pt x="589648" y="2605354"/>
                </a:lnTo>
                <a:lnTo>
                  <a:pt x="105194" y="3444417"/>
                </a:lnTo>
                <a:lnTo>
                  <a:pt x="123688" y="3444417"/>
                </a:lnTo>
                <a:lnTo>
                  <a:pt x="603440" y="2613329"/>
                </a:lnTo>
                <a:lnTo>
                  <a:pt x="621951" y="2613329"/>
                </a:lnTo>
                <a:lnTo>
                  <a:pt x="617347" y="2605354"/>
                </a:lnTo>
                <a:close/>
              </a:path>
              <a:path w="4604385" h="4104004">
                <a:moveTo>
                  <a:pt x="1614004" y="2605354"/>
                </a:moveTo>
                <a:lnTo>
                  <a:pt x="1586293" y="2605354"/>
                </a:lnTo>
                <a:lnTo>
                  <a:pt x="1101801" y="3444417"/>
                </a:lnTo>
                <a:lnTo>
                  <a:pt x="1120295" y="3444417"/>
                </a:lnTo>
                <a:lnTo>
                  <a:pt x="1600098" y="2613329"/>
                </a:lnTo>
                <a:lnTo>
                  <a:pt x="1618609" y="2613329"/>
                </a:lnTo>
                <a:lnTo>
                  <a:pt x="1614004" y="2605354"/>
                </a:lnTo>
                <a:close/>
              </a:path>
              <a:path w="4604385" h="4104004">
                <a:moveTo>
                  <a:pt x="2601417" y="2605354"/>
                </a:moveTo>
                <a:lnTo>
                  <a:pt x="2582900" y="2605354"/>
                </a:lnTo>
                <a:lnTo>
                  <a:pt x="2098459" y="3444417"/>
                </a:lnTo>
                <a:lnTo>
                  <a:pt x="2116963" y="3444417"/>
                </a:lnTo>
                <a:lnTo>
                  <a:pt x="2601417" y="2605354"/>
                </a:lnTo>
                <a:close/>
              </a:path>
              <a:path w="4604385" h="4104004">
                <a:moveTo>
                  <a:pt x="3598049" y="2605354"/>
                </a:moveTo>
                <a:lnTo>
                  <a:pt x="3588791" y="2605354"/>
                </a:lnTo>
                <a:lnTo>
                  <a:pt x="3593414" y="2613329"/>
                </a:lnTo>
                <a:lnTo>
                  <a:pt x="3598049" y="2605354"/>
                </a:lnTo>
                <a:close/>
              </a:path>
              <a:path w="4604385" h="4104004">
                <a:moveTo>
                  <a:pt x="2116968" y="1750237"/>
                </a:moveTo>
                <a:lnTo>
                  <a:pt x="2098433" y="1750237"/>
                </a:lnTo>
                <a:lnTo>
                  <a:pt x="2582900" y="2589314"/>
                </a:lnTo>
                <a:lnTo>
                  <a:pt x="0" y="2589314"/>
                </a:lnTo>
                <a:lnTo>
                  <a:pt x="0" y="2605354"/>
                </a:lnTo>
                <a:lnTo>
                  <a:pt x="2610675" y="2605354"/>
                </a:lnTo>
                <a:lnTo>
                  <a:pt x="2606052" y="2597340"/>
                </a:lnTo>
                <a:lnTo>
                  <a:pt x="2615290" y="2581338"/>
                </a:lnTo>
                <a:lnTo>
                  <a:pt x="2596794" y="2581338"/>
                </a:lnTo>
                <a:lnTo>
                  <a:pt x="2116968" y="1750237"/>
                </a:lnTo>
                <a:close/>
              </a:path>
              <a:path w="4604385" h="4104004">
                <a:moveTo>
                  <a:pt x="3113601" y="1750237"/>
                </a:moveTo>
                <a:lnTo>
                  <a:pt x="3095078" y="1750237"/>
                </a:lnTo>
                <a:lnTo>
                  <a:pt x="3584155" y="2597340"/>
                </a:lnTo>
                <a:lnTo>
                  <a:pt x="3579558" y="2605354"/>
                </a:lnTo>
                <a:lnTo>
                  <a:pt x="4603889" y="2605354"/>
                </a:lnTo>
                <a:lnTo>
                  <a:pt x="4594630" y="2589314"/>
                </a:lnTo>
                <a:lnTo>
                  <a:pt x="3607282" y="2589314"/>
                </a:lnTo>
                <a:lnTo>
                  <a:pt x="3611887" y="2581338"/>
                </a:lnTo>
                <a:lnTo>
                  <a:pt x="3593414" y="2581338"/>
                </a:lnTo>
                <a:lnTo>
                  <a:pt x="3113601" y="1750237"/>
                </a:lnTo>
                <a:close/>
              </a:path>
              <a:path w="4604385" h="4104004">
                <a:moveTo>
                  <a:pt x="123641" y="1750237"/>
                </a:moveTo>
                <a:lnTo>
                  <a:pt x="105194" y="1750237"/>
                </a:lnTo>
                <a:lnTo>
                  <a:pt x="589648" y="2589314"/>
                </a:lnTo>
                <a:lnTo>
                  <a:pt x="617347" y="2589314"/>
                </a:lnTo>
                <a:lnTo>
                  <a:pt x="621951" y="2581338"/>
                </a:lnTo>
                <a:lnTo>
                  <a:pt x="603516" y="2581338"/>
                </a:lnTo>
                <a:lnTo>
                  <a:pt x="123641" y="1750237"/>
                </a:lnTo>
                <a:close/>
              </a:path>
              <a:path w="4604385" h="4104004">
                <a:moveTo>
                  <a:pt x="1120309" y="1750237"/>
                </a:moveTo>
                <a:lnTo>
                  <a:pt x="1101801" y="1750237"/>
                </a:lnTo>
                <a:lnTo>
                  <a:pt x="1586293" y="2589314"/>
                </a:lnTo>
                <a:lnTo>
                  <a:pt x="1614004" y="2589314"/>
                </a:lnTo>
                <a:lnTo>
                  <a:pt x="1618609" y="2581338"/>
                </a:lnTo>
                <a:lnTo>
                  <a:pt x="1600174" y="2581338"/>
                </a:lnTo>
                <a:lnTo>
                  <a:pt x="1120309" y="1750237"/>
                </a:lnTo>
                <a:close/>
              </a:path>
              <a:path w="4604385" h="4104004">
                <a:moveTo>
                  <a:pt x="4110258" y="1750237"/>
                </a:moveTo>
                <a:lnTo>
                  <a:pt x="4091749" y="1750237"/>
                </a:lnTo>
                <a:lnTo>
                  <a:pt x="4576178" y="2589314"/>
                </a:lnTo>
                <a:lnTo>
                  <a:pt x="4594630" y="2589314"/>
                </a:lnTo>
                <a:lnTo>
                  <a:pt x="4110258" y="1750237"/>
                </a:lnTo>
                <a:close/>
              </a:path>
              <a:path w="4604385" h="4104004">
                <a:moveTo>
                  <a:pt x="1115669" y="1742198"/>
                </a:moveTo>
                <a:lnTo>
                  <a:pt x="1087958" y="1742198"/>
                </a:lnTo>
                <a:lnTo>
                  <a:pt x="603516" y="2581338"/>
                </a:lnTo>
                <a:lnTo>
                  <a:pt x="621951" y="2581338"/>
                </a:lnTo>
                <a:lnTo>
                  <a:pt x="1101801" y="1750237"/>
                </a:lnTo>
                <a:lnTo>
                  <a:pt x="1120309" y="1750237"/>
                </a:lnTo>
                <a:lnTo>
                  <a:pt x="1115669" y="1742198"/>
                </a:lnTo>
                <a:close/>
              </a:path>
              <a:path w="4604385" h="4104004">
                <a:moveTo>
                  <a:pt x="2112327" y="1742198"/>
                </a:moveTo>
                <a:lnTo>
                  <a:pt x="2084578" y="1742198"/>
                </a:lnTo>
                <a:lnTo>
                  <a:pt x="1600174" y="2581338"/>
                </a:lnTo>
                <a:lnTo>
                  <a:pt x="1618609" y="2581338"/>
                </a:lnTo>
                <a:lnTo>
                  <a:pt x="2098433" y="1750237"/>
                </a:lnTo>
                <a:lnTo>
                  <a:pt x="2116968" y="1750237"/>
                </a:lnTo>
                <a:lnTo>
                  <a:pt x="2112327" y="1742198"/>
                </a:lnTo>
                <a:close/>
              </a:path>
              <a:path w="4604385" h="4104004">
                <a:moveTo>
                  <a:pt x="3108960" y="1742198"/>
                </a:moveTo>
                <a:lnTo>
                  <a:pt x="3081235" y="1742198"/>
                </a:lnTo>
                <a:lnTo>
                  <a:pt x="2596794" y="2581338"/>
                </a:lnTo>
                <a:lnTo>
                  <a:pt x="2615290" y="2581338"/>
                </a:lnTo>
                <a:lnTo>
                  <a:pt x="3095078" y="1750237"/>
                </a:lnTo>
                <a:lnTo>
                  <a:pt x="3113601" y="1750237"/>
                </a:lnTo>
                <a:lnTo>
                  <a:pt x="3108960" y="1742198"/>
                </a:lnTo>
                <a:close/>
              </a:path>
              <a:path w="4604385" h="4104004">
                <a:moveTo>
                  <a:pt x="4105617" y="1742198"/>
                </a:moveTo>
                <a:lnTo>
                  <a:pt x="4077868" y="1742198"/>
                </a:lnTo>
                <a:lnTo>
                  <a:pt x="3593414" y="2581338"/>
                </a:lnTo>
                <a:lnTo>
                  <a:pt x="3611887" y="2581338"/>
                </a:lnTo>
                <a:lnTo>
                  <a:pt x="4091749" y="1750237"/>
                </a:lnTo>
                <a:lnTo>
                  <a:pt x="4110258" y="1750237"/>
                </a:lnTo>
                <a:lnTo>
                  <a:pt x="4105617" y="1742198"/>
                </a:lnTo>
                <a:close/>
              </a:path>
              <a:path w="4604385" h="4104004">
                <a:moveTo>
                  <a:pt x="3611909" y="887145"/>
                </a:moveTo>
                <a:lnTo>
                  <a:pt x="3593414" y="887145"/>
                </a:lnTo>
                <a:lnTo>
                  <a:pt x="4077868" y="1726222"/>
                </a:lnTo>
                <a:lnTo>
                  <a:pt x="100558" y="1726222"/>
                </a:lnTo>
                <a:lnTo>
                  <a:pt x="0" y="1900377"/>
                </a:lnTo>
                <a:lnTo>
                  <a:pt x="0" y="1932406"/>
                </a:lnTo>
                <a:lnTo>
                  <a:pt x="105194" y="1750237"/>
                </a:lnTo>
                <a:lnTo>
                  <a:pt x="123641" y="1750237"/>
                </a:lnTo>
                <a:lnTo>
                  <a:pt x="118999" y="1742198"/>
                </a:lnTo>
                <a:lnTo>
                  <a:pt x="4105617" y="1742198"/>
                </a:lnTo>
                <a:lnTo>
                  <a:pt x="4100995" y="1734223"/>
                </a:lnTo>
                <a:lnTo>
                  <a:pt x="4110240" y="1718208"/>
                </a:lnTo>
                <a:lnTo>
                  <a:pt x="4091749" y="1718208"/>
                </a:lnTo>
                <a:lnTo>
                  <a:pt x="3611909" y="887145"/>
                </a:lnTo>
                <a:close/>
              </a:path>
              <a:path w="4604385" h="4104004">
                <a:moveTo>
                  <a:pt x="1101801" y="1718208"/>
                </a:moveTo>
                <a:lnTo>
                  <a:pt x="1097165" y="1726222"/>
                </a:lnTo>
                <a:lnTo>
                  <a:pt x="1106398" y="1726222"/>
                </a:lnTo>
                <a:lnTo>
                  <a:pt x="1101801" y="1718208"/>
                </a:lnTo>
                <a:close/>
              </a:path>
              <a:path w="4604385" h="4104004">
                <a:moveTo>
                  <a:pt x="4105617" y="0"/>
                </a:moveTo>
                <a:lnTo>
                  <a:pt x="2084578" y="0"/>
                </a:lnTo>
                <a:lnTo>
                  <a:pt x="2587523" y="871143"/>
                </a:lnTo>
                <a:lnTo>
                  <a:pt x="2093823" y="1726222"/>
                </a:lnTo>
                <a:lnTo>
                  <a:pt x="2112327" y="1726222"/>
                </a:lnTo>
                <a:lnTo>
                  <a:pt x="2596794" y="887145"/>
                </a:lnTo>
                <a:lnTo>
                  <a:pt x="2615289" y="887145"/>
                </a:lnTo>
                <a:lnTo>
                  <a:pt x="2610662" y="879132"/>
                </a:lnTo>
                <a:lnTo>
                  <a:pt x="4594637" y="879132"/>
                </a:lnTo>
                <a:lnTo>
                  <a:pt x="4603889" y="863104"/>
                </a:lnTo>
                <a:lnTo>
                  <a:pt x="2610662" y="863104"/>
                </a:lnTo>
                <a:lnTo>
                  <a:pt x="2615274" y="855116"/>
                </a:lnTo>
                <a:lnTo>
                  <a:pt x="2596794" y="855116"/>
                </a:lnTo>
                <a:lnTo>
                  <a:pt x="2112327" y="16014"/>
                </a:lnTo>
                <a:lnTo>
                  <a:pt x="4096371" y="16014"/>
                </a:lnTo>
                <a:lnTo>
                  <a:pt x="4105617" y="0"/>
                </a:lnTo>
                <a:close/>
              </a:path>
              <a:path w="4604385" h="4104004">
                <a:moveTo>
                  <a:pt x="2615289" y="887145"/>
                </a:moveTo>
                <a:lnTo>
                  <a:pt x="2596794" y="887145"/>
                </a:lnTo>
                <a:lnTo>
                  <a:pt x="3081235" y="1726222"/>
                </a:lnTo>
                <a:lnTo>
                  <a:pt x="3108960" y="1726222"/>
                </a:lnTo>
                <a:lnTo>
                  <a:pt x="3113587" y="1718208"/>
                </a:lnTo>
                <a:lnTo>
                  <a:pt x="3095078" y="1718208"/>
                </a:lnTo>
                <a:lnTo>
                  <a:pt x="2615289" y="887145"/>
                </a:lnTo>
                <a:close/>
              </a:path>
              <a:path w="4604385" h="4104004">
                <a:moveTo>
                  <a:pt x="3607282" y="879132"/>
                </a:moveTo>
                <a:lnTo>
                  <a:pt x="3579558" y="879132"/>
                </a:lnTo>
                <a:lnTo>
                  <a:pt x="3095078" y="1718208"/>
                </a:lnTo>
                <a:lnTo>
                  <a:pt x="3113587" y="1718208"/>
                </a:lnTo>
                <a:lnTo>
                  <a:pt x="3593414" y="887145"/>
                </a:lnTo>
                <a:lnTo>
                  <a:pt x="3611909" y="887145"/>
                </a:lnTo>
                <a:lnTo>
                  <a:pt x="3607282" y="879132"/>
                </a:lnTo>
                <a:close/>
              </a:path>
              <a:path w="4604385" h="4104004">
                <a:moveTo>
                  <a:pt x="4594637" y="879132"/>
                </a:moveTo>
                <a:lnTo>
                  <a:pt x="4576178" y="879132"/>
                </a:lnTo>
                <a:lnTo>
                  <a:pt x="4091749" y="1718208"/>
                </a:lnTo>
                <a:lnTo>
                  <a:pt x="4110240" y="1718208"/>
                </a:lnTo>
                <a:lnTo>
                  <a:pt x="4594637" y="879132"/>
                </a:lnTo>
                <a:close/>
              </a:path>
              <a:path w="4604385" h="4104004">
                <a:moveTo>
                  <a:pt x="3113586" y="24028"/>
                </a:moveTo>
                <a:lnTo>
                  <a:pt x="3095078" y="24028"/>
                </a:lnTo>
                <a:lnTo>
                  <a:pt x="3579558" y="863104"/>
                </a:lnTo>
                <a:lnTo>
                  <a:pt x="3607282" y="863104"/>
                </a:lnTo>
                <a:lnTo>
                  <a:pt x="3611894" y="855116"/>
                </a:lnTo>
                <a:lnTo>
                  <a:pt x="3593414" y="855116"/>
                </a:lnTo>
                <a:lnTo>
                  <a:pt x="3113586" y="24028"/>
                </a:lnTo>
                <a:close/>
              </a:path>
              <a:path w="4604385" h="4104004">
                <a:moveTo>
                  <a:pt x="3108960" y="16014"/>
                </a:moveTo>
                <a:lnTo>
                  <a:pt x="3081235" y="16014"/>
                </a:lnTo>
                <a:lnTo>
                  <a:pt x="2596794" y="855116"/>
                </a:lnTo>
                <a:lnTo>
                  <a:pt x="2615274" y="855116"/>
                </a:lnTo>
                <a:lnTo>
                  <a:pt x="3095078" y="24028"/>
                </a:lnTo>
                <a:lnTo>
                  <a:pt x="3113586" y="24028"/>
                </a:lnTo>
                <a:lnTo>
                  <a:pt x="3108960" y="16014"/>
                </a:lnTo>
                <a:close/>
              </a:path>
              <a:path w="4604385" h="4104004">
                <a:moveTo>
                  <a:pt x="4096371" y="16014"/>
                </a:moveTo>
                <a:lnTo>
                  <a:pt x="4077868" y="16014"/>
                </a:lnTo>
                <a:lnTo>
                  <a:pt x="3593414" y="855116"/>
                </a:lnTo>
                <a:lnTo>
                  <a:pt x="3611894" y="855116"/>
                </a:lnTo>
                <a:lnTo>
                  <a:pt x="4096371" y="16014"/>
                </a:lnTo>
                <a:close/>
              </a:path>
            </a:pathLst>
          </a:custGeom>
          <a:solidFill>
            <a:srgbClr val="FFFFFF"/>
          </a:solidFill>
        </p:spPr>
        <p:txBody>
          <a:bodyPr wrap="square" lIns="0" tIns="0" rIns="0" bIns="0" rtlCol="0"/>
          <a:lstStyle/>
          <a:p>
            <a:endParaRPr sz="2314" dirty="0"/>
          </a:p>
        </p:txBody>
      </p:sp>
      <p:sp>
        <p:nvSpPr>
          <p:cNvPr id="26" name="object 26"/>
          <p:cNvSpPr/>
          <p:nvPr/>
        </p:nvSpPr>
        <p:spPr>
          <a:xfrm>
            <a:off x="828517" y="2100983"/>
            <a:ext cx="530679" cy="505369"/>
          </a:xfrm>
          <a:custGeom>
            <a:avLst/>
            <a:gdLst/>
            <a:ahLst/>
            <a:cxnLst/>
            <a:rect l="l" t="t" r="r" b="b"/>
            <a:pathLst>
              <a:path w="412750" h="393064">
                <a:moveTo>
                  <a:pt x="412750" y="0"/>
                </a:moveTo>
                <a:lnTo>
                  <a:pt x="0" y="0"/>
                </a:lnTo>
                <a:lnTo>
                  <a:pt x="206375" y="392569"/>
                </a:lnTo>
                <a:lnTo>
                  <a:pt x="412750" y="0"/>
                </a:lnTo>
                <a:close/>
              </a:path>
            </a:pathLst>
          </a:custGeom>
          <a:solidFill>
            <a:srgbClr val="EBE8DE"/>
          </a:solidFill>
        </p:spPr>
        <p:txBody>
          <a:bodyPr wrap="square" lIns="0" tIns="0" rIns="0" bIns="0" rtlCol="0"/>
          <a:lstStyle/>
          <a:p>
            <a:endParaRPr sz="2314"/>
          </a:p>
        </p:txBody>
      </p:sp>
      <p:sp>
        <p:nvSpPr>
          <p:cNvPr id="44" name="object 13">
            <a:extLst>
              <a:ext uri="{FF2B5EF4-FFF2-40B4-BE49-F238E27FC236}">
                <a16:creationId xmlns:a16="http://schemas.microsoft.com/office/drawing/2014/main" id="{FDCDEE7A-1F07-401A-B56B-555E245FA860}"/>
              </a:ext>
            </a:extLst>
          </p:cNvPr>
          <p:cNvSpPr/>
          <p:nvPr/>
        </p:nvSpPr>
        <p:spPr>
          <a:xfrm>
            <a:off x="1325626" y="152075"/>
            <a:ext cx="504336" cy="419524"/>
          </a:xfrm>
          <a:custGeom>
            <a:avLst/>
            <a:gdLst/>
            <a:ahLst/>
            <a:cxnLst/>
            <a:rect l="l" t="t" r="r" b="b"/>
            <a:pathLst>
              <a:path w="266065" h="253365">
                <a:moveTo>
                  <a:pt x="132930" y="0"/>
                </a:moveTo>
                <a:lnTo>
                  <a:pt x="0" y="252856"/>
                </a:lnTo>
                <a:lnTo>
                  <a:pt x="265861" y="252856"/>
                </a:lnTo>
                <a:lnTo>
                  <a:pt x="132930" y="0"/>
                </a:lnTo>
                <a:close/>
              </a:path>
            </a:pathLst>
          </a:custGeom>
          <a:solidFill>
            <a:srgbClr val="9E8E3E"/>
          </a:solidFill>
        </p:spPr>
        <p:txBody>
          <a:bodyPr wrap="square" lIns="0" tIns="0" rIns="0" bIns="0" rtlCol="0"/>
          <a:lstStyle/>
          <a:p>
            <a:endParaRPr sz="2314"/>
          </a:p>
        </p:txBody>
      </p:sp>
    </p:spTree>
    <p:extLst>
      <p:ext uri="{BB962C8B-B14F-4D97-AF65-F5344CB8AC3E}">
        <p14:creationId xmlns:p14="http://schemas.microsoft.com/office/powerpoint/2010/main" val="38957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64916"/>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910734" y="229150"/>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Single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2019300" y="683362"/>
            <a:ext cx="3725596" cy="50040"/>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2636" name="Picture 2635">
            <a:extLst>
              <a:ext uri="{FF2B5EF4-FFF2-40B4-BE49-F238E27FC236}">
                <a16:creationId xmlns:a16="http://schemas.microsoft.com/office/drawing/2014/main" id="{2B1BF75C-B827-4216-89F5-2BD55C73151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55" y="1051012"/>
            <a:ext cx="6934200" cy="3078067"/>
          </a:xfrm>
          <a:prstGeom prst="rect">
            <a:avLst/>
          </a:prstGeom>
        </p:spPr>
      </p:pic>
      <p:sp>
        <p:nvSpPr>
          <p:cNvPr id="2637" name="Rectangle 2636">
            <a:extLst>
              <a:ext uri="{FF2B5EF4-FFF2-40B4-BE49-F238E27FC236}">
                <a16:creationId xmlns:a16="http://schemas.microsoft.com/office/drawing/2014/main" id="{B2744EA7-0158-4F2D-BECC-E805393F3BE4}"/>
              </a:ext>
            </a:extLst>
          </p:cNvPr>
          <p:cNvSpPr/>
          <p:nvPr/>
        </p:nvSpPr>
        <p:spPr>
          <a:xfrm>
            <a:off x="487755" y="1043499"/>
            <a:ext cx="1704313" cy="369332"/>
          </a:xfrm>
          <a:prstGeom prst="rect">
            <a:avLst/>
          </a:prstGeom>
        </p:spPr>
        <p:txBody>
          <a:bodyPr wrap="none">
            <a:spAutoFit/>
          </a:bodyPr>
          <a:lstStyle/>
          <a:p>
            <a:r>
              <a:rPr lang="en-US" b="1" dirty="0"/>
              <a:t>BC1444-102-C-1</a:t>
            </a:r>
          </a:p>
        </p:txBody>
      </p:sp>
      <p:pic>
        <p:nvPicPr>
          <p:cNvPr id="2639" name="Picture 2638">
            <a:extLst>
              <a:ext uri="{FF2B5EF4-FFF2-40B4-BE49-F238E27FC236}">
                <a16:creationId xmlns:a16="http://schemas.microsoft.com/office/drawing/2014/main" id="{A9B737F7-F1D5-4518-A211-0A2B090E70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55" y="4241259"/>
            <a:ext cx="6934200" cy="2744974"/>
          </a:xfrm>
          <a:prstGeom prst="rect">
            <a:avLst/>
          </a:prstGeom>
        </p:spPr>
      </p:pic>
      <p:sp>
        <p:nvSpPr>
          <p:cNvPr id="2640" name="Rectangle 2639">
            <a:extLst>
              <a:ext uri="{FF2B5EF4-FFF2-40B4-BE49-F238E27FC236}">
                <a16:creationId xmlns:a16="http://schemas.microsoft.com/office/drawing/2014/main" id="{722D7949-E80E-413E-A92B-7244BB16CDF1}"/>
              </a:ext>
            </a:extLst>
          </p:cNvPr>
          <p:cNvSpPr/>
          <p:nvPr/>
        </p:nvSpPr>
        <p:spPr>
          <a:xfrm>
            <a:off x="487755" y="4056593"/>
            <a:ext cx="1704313" cy="369332"/>
          </a:xfrm>
          <a:prstGeom prst="rect">
            <a:avLst/>
          </a:prstGeom>
        </p:spPr>
        <p:txBody>
          <a:bodyPr wrap="none">
            <a:spAutoFit/>
          </a:bodyPr>
          <a:lstStyle/>
          <a:p>
            <a:r>
              <a:rPr lang="en-US" b="1" dirty="0"/>
              <a:t>BC1448-100-C-1</a:t>
            </a:r>
          </a:p>
        </p:txBody>
      </p:sp>
      <p:pic>
        <p:nvPicPr>
          <p:cNvPr id="2642" name="Picture 2641" descr="A screenshot of a cell phone&#10;&#10;Description automatically generated">
            <a:extLst>
              <a:ext uri="{FF2B5EF4-FFF2-40B4-BE49-F238E27FC236}">
                <a16:creationId xmlns:a16="http://schemas.microsoft.com/office/drawing/2014/main" id="{65A1BC69-F9A4-4366-A621-B25250E1F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95" y="7267506"/>
            <a:ext cx="6839060" cy="2352567"/>
          </a:xfrm>
          <a:prstGeom prst="rect">
            <a:avLst/>
          </a:prstGeom>
        </p:spPr>
      </p:pic>
      <p:sp>
        <p:nvSpPr>
          <p:cNvPr id="17" name="object 17"/>
          <p:cNvSpPr/>
          <p:nvPr/>
        </p:nvSpPr>
        <p:spPr>
          <a:xfrm>
            <a:off x="579045" y="7316668"/>
            <a:ext cx="2128647" cy="379857"/>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EBE8DE"/>
          </a:solidFill>
        </p:spPr>
        <p:txBody>
          <a:bodyPr wrap="square" lIns="0" tIns="0" rIns="0" bIns="0" rtlCol="0"/>
          <a:lstStyle/>
          <a:p>
            <a:r>
              <a:rPr lang="en-US" b="1" dirty="0"/>
              <a:t>BC1460-201-C-1</a:t>
            </a:r>
            <a:endParaRPr b="1" dirty="0"/>
          </a:p>
        </p:txBody>
      </p:sp>
      <p:pic>
        <p:nvPicPr>
          <p:cNvPr id="19" name="Picture 18" descr="A picture containing drawing, plate&#10;&#10;Description automatically generated">
            <a:extLst>
              <a:ext uri="{FF2B5EF4-FFF2-40B4-BE49-F238E27FC236}">
                <a16:creationId xmlns:a16="http://schemas.microsoft.com/office/drawing/2014/main" id="{EA59F91C-9671-4960-8DB8-6F8C062B16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65912"/>
            <a:ext cx="498855" cy="276999"/>
          </a:xfrm>
          <a:prstGeom prst="rect">
            <a:avLst/>
          </a:prstGeom>
          <a:noFill/>
        </p:spPr>
        <p:txBody>
          <a:bodyPr wrap="square" rtlCol="0">
            <a:spAutoFit/>
          </a:bodyPr>
          <a:lstStyle/>
          <a:p>
            <a:r>
              <a:rPr lang="en-US" sz="1200" b="1" dirty="0"/>
              <a:t>2020</a:t>
            </a:r>
          </a:p>
        </p:txBody>
      </p:sp>
      <p:sp>
        <p:nvSpPr>
          <p:cNvPr id="17" name="object 17"/>
          <p:cNvSpPr/>
          <p:nvPr/>
        </p:nvSpPr>
        <p:spPr>
          <a:xfrm>
            <a:off x="9949053" y="1791843"/>
            <a:ext cx="2833824" cy="3287758"/>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EBE8DE"/>
          </a:solidFill>
        </p:spPr>
        <p:txBody>
          <a:bodyPr wrap="square" lIns="0" tIns="0" rIns="0" bIns="0" rtlCol="0"/>
          <a:lstStyle/>
          <a:p>
            <a:endParaRPr sz="2314"/>
          </a:p>
        </p:txBody>
      </p:sp>
      <p:sp>
        <p:nvSpPr>
          <p:cNvPr id="2603" name="TextBox 2602">
            <a:extLst>
              <a:ext uri="{FF2B5EF4-FFF2-40B4-BE49-F238E27FC236}">
                <a16:creationId xmlns:a16="http://schemas.microsoft.com/office/drawing/2014/main" id="{EE9E375D-B174-48F4-9C50-A41FC9E5B371}"/>
              </a:ext>
            </a:extLst>
          </p:cNvPr>
          <p:cNvSpPr txBox="1"/>
          <p:nvPr/>
        </p:nvSpPr>
        <p:spPr>
          <a:xfrm>
            <a:off x="1910734" y="229150"/>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Single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2019300" y="683362"/>
            <a:ext cx="3725596" cy="50040"/>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3" name="Picture 2" descr="A screenshot of a cell phone&#10;&#10;Description automatically generated">
            <a:extLst>
              <a:ext uri="{FF2B5EF4-FFF2-40B4-BE49-F238E27FC236}">
                <a16:creationId xmlns:a16="http://schemas.microsoft.com/office/drawing/2014/main" id="{AB9D466A-B0C7-4FB0-9BA2-4AE311E6C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98" y="1373072"/>
            <a:ext cx="7315200" cy="2273769"/>
          </a:xfrm>
          <a:prstGeom prst="rect">
            <a:avLst/>
          </a:prstGeom>
        </p:spPr>
      </p:pic>
      <p:sp>
        <p:nvSpPr>
          <p:cNvPr id="4" name="Rectangle 3">
            <a:extLst>
              <a:ext uri="{FF2B5EF4-FFF2-40B4-BE49-F238E27FC236}">
                <a16:creationId xmlns:a16="http://schemas.microsoft.com/office/drawing/2014/main" id="{B75000E2-F42E-4DD4-9354-B63F09EBE220}"/>
              </a:ext>
            </a:extLst>
          </p:cNvPr>
          <p:cNvSpPr/>
          <p:nvPr/>
        </p:nvSpPr>
        <p:spPr>
          <a:xfrm>
            <a:off x="461302" y="1188406"/>
            <a:ext cx="1704313" cy="369332"/>
          </a:xfrm>
          <a:prstGeom prst="rect">
            <a:avLst/>
          </a:prstGeom>
        </p:spPr>
        <p:txBody>
          <a:bodyPr wrap="none">
            <a:spAutoFit/>
          </a:bodyPr>
          <a:lstStyle/>
          <a:p>
            <a:r>
              <a:rPr lang="en-US" b="1" dirty="0"/>
              <a:t>BC1466-222-C-1</a:t>
            </a:r>
          </a:p>
        </p:txBody>
      </p:sp>
      <p:pic>
        <p:nvPicPr>
          <p:cNvPr id="6" name="Picture 5" descr="A screenshot of a social media post&#10;&#10;Description automatically generated">
            <a:extLst>
              <a:ext uri="{FF2B5EF4-FFF2-40B4-BE49-F238E27FC236}">
                <a16:creationId xmlns:a16="http://schemas.microsoft.com/office/drawing/2014/main" id="{047061A0-06B2-4138-8961-97960C913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98" y="4230514"/>
            <a:ext cx="7315200" cy="2248678"/>
          </a:xfrm>
          <a:prstGeom prst="rect">
            <a:avLst/>
          </a:prstGeom>
        </p:spPr>
      </p:pic>
      <p:sp>
        <p:nvSpPr>
          <p:cNvPr id="10" name="Rectangle 9">
            <a:extLst>
              <a:ext uri="{FF2B5EF4-FFF2-40B4-BE49-F238E27FC236}">
                <a16:creationId xmlns:a16="http://schemas.microsoft.com/office/drawing/2014/main" id="{3D183966-66D8-444B-8C04-632207BCA81D}"/>
              </a:ext>
            </a:extLst>
          </p:cNvPr>
          <p:cNvSpPr/>
          <p:nvPr/>
        </p:nvSpPr>
        <p:spPr>
          <a:xfrm>
            <a:off x="461302" y="4055254"/>
            <a:ext cx="1704313" cy="369332"/>
          </a:xfrm>
          <a:prstGeom prst="rect">
            <a:avLst/>
          </a:prstGeom>
        </p:spPr>
        <p:txBody>
          <a:bodyPr wrap="none">
            <a:spAutoFit/>
          </a:bodyPr>
          <a:lstStyle/>
          <a:p>
            <a:r>
              <a:rPr lang="en-US" b="1" dirty="0"/>
              <a:t>BC1466-227-C-1</a:t>
            </a:r>
          </a:p>
        </p:txBody>
      </p:sp>
      <p:pic>
        <p:nvPicPr>
          <p:cNvPr id="13" name="Picture 12" descr="A picture containing screenshot&#10;&#10;Description automatically generated">
            <a:extLst>
              <a:ext uri="{FF2B5EF4-FFF2-40B4-BE49-F238E27FC236}">
                <a16:creationId xmlns:a16="http://schemas.microsoft.com/office/drawing/2014/main" id="{49502420-F13F-4475-8D59-0A55E0E1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08" y="6985220"/>
            <a:ext cx="7429992" cy="2277674"/>
          </a:xfrm>
          <a:prstGeom prst="rect">
            <a:avLst/>
          </a:prstGeom>
        </p:spPr>
      </p:pic>
      <p:sp>
        <p:nvSpPr>
          <p:cNvPr id="14" name="Rectangle 13">
            <a:extLst>
              <a:ext uri="{FF2B5EF4-FFF2-40B4-BE49-F238E27FC236}">
                <a16:creationId xmlns:a16="http://schemas.microsoft.com/office/drawing/2014/main" id="{9A7D577C-2161-4390-81DA-417DE1E7F2C9}"/>
              </a:ext>
            </a:extLst>
          </p:cNvPr>
          <p:cNvSpPr/>
          <p:nvPr/>
        </p:nvSpPr>
        <p:spPr>
          <a:xfrm>
            <a:off x="461301" y="6824490"/>
            <a:ext cx="1704313" cy="369332"/>
          </a:xfrm>
          <a:prstGeom prst="rect">
            <a:avLst/>
          </a:prstGeom>
        </p:spPr>
        <p:txBody>
          <a:bodyPr wrap="none">
            <a:spAutoFit/>
          </a:bodyPr>
          <a:lstStyle/>
          <a:p>
            <a:r>
              <a:rPr lang="en-US" b="1" dirty="0"/>
              <a:t>BC1466-229-C-1</a:t>
            </a:r>
          </a:p>
        </p:txBody>
      </p:sp>
      <p:pic>
        <p:nvPicPr>
          <p:cNvPr id="20" name="Picture 19" descr="A picture containing drawing, plate&#10;&#10;Description automatically generated">
            <a:extLst>
              <a:ext uri="{FF2B5EF4-FFF2-40B4-BE49-F238E27FC236}">
                <a16:creationId xmlns:a16="http://schemas.microsoft.com/office/drawing/2014/main" id="{02355C21-8EF9-4EF3-9763-EF41E9EC0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409832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screenshot of a cell phone&#10;&#10;Description automatically generated">
            <a:extLst>
              <a:ext uri="{FF2B5EF4-FFF2-40B4-BE49-F238E27FC236}">
                <a16:creationId xmlns:a16="http://schemas.microsoft.com/office/drawing/2014/main" id="{5D20D9B4-A6F9-494C-BA13-ECF2C992C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63" y="6928521"/>
            <a:ext cx="7520876" cy="2802229"/>
          </a:xfrm>
          <a:prstGeom prst="rect">
            <a:avLst/>
          </a:prstGeom>
        </p:spPr>
      </p:pic>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37733" y="9762426"/>
            <a:ext cx="498855" cy="276999"/>
          </a:xfrm>
          <a:prstGeom prst="rect">
            <a:avLst/>
          </a:prstGeom>
          <a:noFill/>
        </p:spPr>
        <p:txBody>
          <a:bodyPr wrap="square" rtlCol="0">
            <a:spAutoFit/>
          </a:bodyPr>
          <a:lstStyle/>
          <a:p>
            <a:r>
              <a:rPr lang="en-US" sz="1200" b="1" dirty="0"/>
              <a:t>2020</a:t>
            </a:r>
          </a:p>
        </p:txBody>
      </p:sp>
      <p:sp>
        <p:nvSpPr>
          <p:cNvPr id="17" name="object 17"/>
          <p:cNvSpPr/>
          <p:nvPr/>
        </p:nvSpPr>
        <p:spPr>
          <a:xfrm>
            <a:off x="9949053" y="1791843"/>
            <a:ext cx="2833824" cy="3287758"/>
          </a:xfrm>
          <a:custGeom>
            <a:avLst/>
            <a:gdLst/>
            <a:ahLst/>
            <a:cxnLst/>
            <a:rect l="l" t="t" r="r" b="b"/>
            <a:pathLst>
              <a:path w="2204084" h="2557145">
                <a:moveTo>
                  <a:pt x="1366469" y="2549829"/>
                </a:moveTo>
                <a:lnTo>
                  <a:pt x="1358112" y="2549829"/>
                </a:lnTo>
                <a:lnTo>
                  <a:pt x="1362303" y="2557081"/>
                </a:lnTo>
                <a:lnTo>
                  <a:pt x="1366469" y="2549829"/>
                </a:lnTo>
                <a:close/>
              </a:path>
              <a:path w="2204084" h="2557145">
                <a:moveTo>
                  <a:pt x="2203488" y="971969"/>
                </a:moveTo>
                <a:lnTo>
                  <a:pt x="455536" y="971969"/>
                </a:lnTo>
                <a:lnTo>
                  <a:pt x="4203" y="1753641"/>
                </a:lnTo>
                <a:lnTo>
                  <a:pt x="0" y="1760855"/>
                </a:lnTo>
                <a:lnTo>
                  <a:pt x="455536" y="2549829"/>
                </a:lnTo>
                <a:lnTo>
                  <a:pt x="2203488" y="2549829"/>
                </a:lnTo>
                <a:lnTo>
                  <a:pt x="2203488" y="2535351"/>
                </a:lnTo>
                <a:lnTo>
                  <a:pt x="472236" y="2535351"/>
                </a:lnTo>
                <a:lnTo>
                  <a:pt x="476445" y="2528062"/>
                </a:lnTo>
                <a:lnTo>
                  <a:pt x="459727" y="2528062"/>
                </a:lnTo>
                <a:lnTo>
                  <a:pt x="20916" y="1768157"/>
                </a:lnTo>
                <a:lnTo>
                  <a:pt x="2203488" y="1768157"/>
                </a:lnTo>
                <a:lnTo>
                  <a:pt x="2203488" y="1753641"/>
                </a:lnTo>
                <a:lnTo>
                  <a:pt x="20916" y="1753641"/>
                </a:lnTo>
                <a:lnTo>
                  <a:pt x="459727" y="993736"/>
                </a:lnTo>
                <a:lnTo>
                  <a:pt x="476481" y="993736"/>
                </a:lnTo>
                <a:lnTo>
                  <a:pt x="472287" y="986472"/>
                </a:lnTo>
                <a:lnTo>
                  <a:pt x="2203488" y="986472"/>
                </a:lnTo>
                <a:lnTo>
                  <a:pt x="2203488" y="971969"/>
                </a:lnTo>
                <a:close/>
              </a:path>
              <a:path w="2204084" h="2557145">
                <a:moveTo>
                  <a:pt x="927709" y="1775371"/>
                </a:moveTo>
                <a:lnTo>
                  <a:pt x="911034" y="1775371"/>
                </a:lnTo>
                <a:lnTo>
                  <a:pt x="1349768" y="2535351"/>
                </a:lnTo>
                <a:lnTo>
                  <a:pt x="1374863" y="2535351"/>
                </a:lnTo>
                <a:lnTo>
                  <a:pt x="1379071" y="2528062"/>
                </a:lnTo>
                <a:lnTo>
                  <a:pt x="1362303" y="2528062"/>
                </a:lnTo>
                <a:lnTo>
                  <a:pt x="927709" y="1775371"/>
                </a:lnTo>
                <a:close/>
              </a:path>
              <a:path w="2204084" h="2557145">
                <a:moveTo>
                  <a:pt x="923544" y="1768157"/>
                </a:moveTo>
                <a:lnTo>
                  <a:pt x="898474" y="1768157"/>
                </a:lnTo>
                <a:lnTo>
                  <a:pt x="459727" y="2528062"/>
                </a:lnTo>
                <a:lnTo>
                  <a:pt x="476445" y="2528062"/>
                </a:lnTo>
                <a:lnTo>
                  <a:pt x="911034" y="1775371"/>
                </a:lnTo>
                <a:lnTo>
                  <a:pt x="927709" y="1775371"/>
                </a:lnTo>
                <a:lnTo>
                  <a:pt x="923544" y="1768157"/>
                </a:lnTo>
                <a:close/>
              </a:path>
              <a:path w="2204084" h="2557145">
                <a:moveTo>
                  <a:pt x="1826183" y="1768157"/>
                </a:moveTo>
                <a:lnTo>
                  <a:pt x="1801088" y="1768157"/>
                </a:lnTo>
                <a:lnTo>
                  <a:pt x="1362303" y="2528062"/>
                </a:lnTo>
                <a:lnTo>
                  <a:pt x="1379071" y="2528062"/>
                </a:lnTo>
                <a:lnTo>
                  <a:pt x="1813661" y="1775371"/>
                </a:lnTo>
                <a:lnTo>
                  <a:pt x="1830348" y="1775371"/>
                </a:lnTo>
                <a:lnTo>
                  <a:pt x="1826183" y="1768157"/>
                </a:lnTo>
                <a:close/>
              </a:path>
              <a:path w="2204084" h="2557145">
                <a:moveTo>
                  <a:pt x="1830348" y="1775371"/>
                </a:moveTo>
                <a:lnTo>
                  <a:pt x="1813661" y="1775371"/>
                </a:lnTo>
                <a:lnTo>
                  <a:pt x="2203488" y="2450693"/>
                </a:lnTo>
                <a:lnTo>
                  <a:pt x="2203488" y="2421636"/>
                </a:lnTo>
                <a:lnTo>
                  <a:pt x="1830348" y="1775371"/>
                </a:lnTo>
                <a:close/>
              </a:path>
              <a:path w="2204084" h="2557145">
                <a:moveTo>
                  <a:pt x="476481" y="993736"/>
                </a:moveTo>
                <a:lnTo>
                  <a:pt x="459727" y="993736"/>
                </a:lnTo>
                <a:lnTo>
                  <a:pt x="898474" y="1753641"/>
                </a:lnTo>
                <a:lnTo>
                  <a:pt x="923544" y="1753641"/>
                </a:lnTo>
                <a:lnTo>
                  <a:pt x="927723" y="1746402"/>
                </a:lnTo>
                <a:lnTo>
                  <a:pt x="910983" y="1746402"/>
                </a:lnTo>
                <a:lnTo>
                  <a:pt x="476481" y="993736"/>
                </a:lnTo>
                <a:close/>
              </a:path>
              <a:path w="2204084" h="2557145">
                <a:moveTo>
                  <a:pt x="1379057" y="993736"/>
                </a:moveTo>
                <a:lnTo>
                  <a:pt x="1362303" y="993736"/>
                </a:lnTo>
                <a:lnTo>
                  <a:pt x="1801088" y="1753641"/>
                </a:lnTo>
                <a:lnTo>
                  <a:pt x="1826183" y="1753641"/>
                </a:lnTo>
                <a:lnTo>
                  <a:pt x="1830363" y="1746402"/>
                </a:lnTo>
                <a:lnTo>
                  <a:pt x="1813598" y="1746402"/>
                </a:lnTo>
                <a:lnTo>
                  <a:pt x="1379057" y="993736"/>
                </a:lnTo>
                <a:close/>
              </a:path>
              <a:path w="2204084" h="2557145">
                <a:moveTo>
                  <a:pt x="1374863" y="986472"/>
                </a:moveTo>
                <a:lnTo>
                  <a:pt x="1349768" y="986472"/>
                </a:lnTo>
                <a:lnTo>
                  <a:pt x="910983" y="1746402"/>
                </a:lnTo>
                <a:lnTo>
                  <a:pt x="927723" y="1746402"/>
                </a:lnTo>
                <a:lnTo>
                  <a:pt x="1362303" y="993736"/>
                </a:lnTo>
                <a:lnTo>
                  <a:pt x="1379057" y="993736"/>
                </a:lnTo>
                <a:lnTo>
                  <a:pt x="1374863" y="986472"/>
                </a:lnTo>
                <a:close/>
              </a:path>
              <a:path w="2204084" h="2557145">
                <a:moveTo>
                  <a:pt x="2203488" y="1071105"/>
                </a:moveTo>
                <a:lnTo>
                  <a:pt x="1813598" y="1746402"/>
                </a:lnTo>
                <a:lnTo>
                  <a:pt x="1830363" y="1746402"/>
                </a:lnTo>
                <a:lnTo>
                  <a:pt x="2203488" y="1100137"/>
                </a:lnTo>
                <a:lnTo>
                  <a:pt x="2203488" y="1071105"/>
                </a:lnTo>
                <a:close/>
              </a:path>
              <a:path w="2204084" h="2557145">
                <a:moveTo>
                  <a:pt x="2203488" y="190309"/>
                </a:moveTo>
                <a:lnTo>
                  <a:pt x="898474" y="190309"/>
                </a:lnTo>
                <a:lnTo>
                  <a:pt x="1349768" y="971969"/>
                </a:lnTo>
                <a:lnTo>
                  <a:pt x="1374863" y="971969"/>
                </a:lnTo>
                <a:lnTo>
                  <a:pt x="1379044" y="964730"/>
                </a:lnTo>
                <a:lnTo>
                  <a:pt x="1362303" y="964730"/>
                </a:lnTo>
                <a:lnTo>
                  <a:pt x="923544" y="204787"/>
                </a:lnTo>
                <a:lnTo>
                  <a:pt x="2203488" y="204787"/>
                </a:lnTo>
                <a:lnTo>
                  <a:pt x="2203488" y="190309"/>
                </a:lnTo>
                <a:close/>
              </a:path>
              <a:path w="2204084" h="2557145">
                <a:moveTo>
                  <a:pt x="1826183" y="204787"/>
                </a:moveTo>
                <a:lnTo>
                  <a:pt x="1801088" y="204787"/>
                </a:lnTo>
                <a:lnTo>
                  <a:pt x="1362303" y="964730"/>
                </a:lnTo>
                <a:lnTo>
                  <a:pt x="1379044" y="964730"/>
                </a:lnTo>
                <a:lnTo>
                  <a:pt x="1813598" y="212039"/>
                </a:lnTo>
                <a:lnTo>
                  <a:pt x="1830370" y="212039"/>
                </a:lnTo>
                <a:lnTo>
                  <a:pt x="1826183" y="204787"/>
                </a:lnTo>
                <a:close/>
              </a:path>
              <a:path w="2204084" h="2557145">
                <a:moveTo>
                  <a:pt x="1830370" y="212039"/>
                </a:moveTo>
                <a:lnTo>
                  <a:pt x="1813598" y="212039"/>
                </a:lnTo>
                <a:lnTo>
                  <a:pt x="2203488" y="887310"/>
                </a:lnTo>
                <a:lnTo>
                  <a:pt x="2203488" y="858329"/>
                </a:lnTo>
                <a:lnTo>
                  <a:pt x="1830370" y="212039"/>
                </a:lnTo>
                <a:close/>
              </a:path>
              <a:path w="2204084" h="2557145">
                <a:moveTo>
                  <a:pt x="1707908" y="0"/>
                </a:moveTo>
                <a:lnTo>
                  <a:pt x="1691157" y="0"/>
                </a:lnTo>
                <a:lnTo>
                  <a:pt x="1801025" y="190309"/>
                </a:lnTo>
                <a:lnTo>
                  <a:pt x="1826183" y="190309"/>
                </a:lnTo>
                <a:lnTo>
                  <a:pt x="1830370" y="183057"/>
                </a:lnTo>
                <a:lnTo>
                  <a:pt x="1813598" y="183057"/>
                </a:lnTo>
                <a:lnTo>
                  <a:pt x="1707908" y="0"/>
                </a:lnTo>
                <a:close/>
              </a:path>
              <a:path w="2204084" h="2557145">
                <a:moveTo>
                  <a:pt x="1936064" y="0"/>
                </a:moveTo>
                <a:lnTo>
                  <a:pt x="1919274" y="0"/>
                </a:lnTo>
                <a:lnTo>
                  <a:pt x="1813598" y="183057"/>
                </a:lnTo>
                <a:lnTo>
                  <a:pt x="1830370" y="183057"/>
                </a:lnTo>
                <a:lnTo>
                  <a:pt x="1936064" y="0"/>
                </a:lnTo>
                <a:close/>
              </a:path>
            </a:pathLst>
          </a:custGeom>
          <a:solidFill>
            <a:srgbClr val="EBE8DE"/>
          </a:solidFill>
        </p:spPr>
        <p:txBody>
          <a:bodyPr wrap="square" lIns="0" tIns="0" rIns="0" bIns="0" rtlCol="0"/>
          <a:lstStyle/>
          <a:p>
            <a:endParaRPr sz="2314"/>
          </a:p>
        </p:txBody>
      </p:sp>
      <p:sp>
        <p:nvSpPr>
          <p:cNvPr id="2603" name="TextBox 2602">
            <a:extLst>
              <a:ext uri="{FF2B5EF4-FFF2-40B4-BE49-F238E27FC236}">
                <a16:creationId xmlns:a16="http://schemas.microsoft.com/office/drawing/2014/main" id="{EE9E375D-B174-48F4-9C50-A41FC9E5B371}"/>
              </a:ext>
            </a:extLst>
          </p:cNvPr>
          <p:cNvSpPr txBox="1"/>
          <p:nvPr/>
        </p:nvSpPr>
        <p:spPr>
          <a:xfrm>
            <a:off x="1910734" y="229150"/>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Single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2019300" y="683362"/>
            <a:ext cx="3725596" cy="50040"/>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5" name="Picture 4" descr="A close up of a map&#10;&#10;Description automatically generated">
            <a:extLst>
              <a:ext uri="{FF2B5EF4-FFF2-40B4-BE49-F238E27FC236}">
                <a16:creationId xmlns:a16="http://schemas.microsoft.com/office/drawing/2014/main" id="{5F7B83FC-4D90-459E-B9F3-10A938AFF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7" y="1199907"/>
            <a:ext cx="7391400" cy="2215534"/>
          </a:xfrm>
          <a:prstGeom prst="rect">
            <a:avLst/>
          </a:prstGeom>
        </p:spPr>
      </p:pic>
      <p:sp>
        <p:nvSpPr>
          <p:cNvPr id="11" name="Rectangle 10">
            <a:extLst>
              <a:ext uri="{FF2B5EF4-FFF2-40B4-BE49-F238E27FC236}">
                <a16:creationId xmlns:a16="http://schemas.microsoft.com/office/drawing/2014/main" id="{C431BFDB-9CC6-4D7D-8BCD-E6B6103EFB8D}"/>
              </a:ext>
            </a:extLst>
          </p:cNvPr>
          <p:cNvSpPr/>
          <p:nvPr/>
        </p:nvSpPr>
        <p:spPr>
          <a:xfrm>
            <a:off x="348800" y="968671"/>
            <a:ext cx="1704313" cy="369332"/>
          </a:xfrm>
          <a:prstGeom prst="rect">
            <a:avLst/>
          </a:prstGeom>
        </p:spPr>
        <p:txBody>
          <a:bodyPr wrap="none">
            <a:spAutoFit/>
          </a:bodyPr>
          <a:lstStyle/>
          <a:p>
            <a:r>
              <a:rPr lang="en-US" b="1" dirty="0"/>
              <a:t>BC1466-230-C-1</a:t>
            </a:r>
          </a:p>
        </p:txBody>
      </p:sp>
      <p:pic>
        <p:nvPicPr>
          <p:cNvPr id="16" name="Picture 15" descr="A close up of a device&#10;&#10;Description automatically generated">
            <a:extLst>
              <a:ext uri="{FF2B5EF4-FFF2-40B4-BE49-F238E27FC236}">
                <a16:creationId xmlns:a16="http://schemas.microsoft.com/office/drawing/2014/main" id="{8E40F081-22AA-4E74-A526-B329F00C2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37" y="3680179"/>
            <a:ext cx="7410450" cy="2950132"/>
          </a:xfrm>
          <a:prstGeom prst="rect">
            <a:avLst/>
          </a:prstGeom>
        </p:spPr>
      </p:pic>
      <p:sp>
        <p:nvSpPr>
          <p:cNvPr id="19" name="Rectangle 18">
            <a:extLst>
              <a:ext uri="{FF2B5EF4-FFF2-40B4-BE49-F238E27FC236}">
                <a16:creationId xmlns:a16="http://schemas.microsoft.com/office/drawing/2014/main" id="{56BF8E1D-E1C0-4F79-8915-57C6CB042966}"/>
              </a:ext>
            </a:extLst>
          </p:cNvPr>
          <p:cNvSpPr/>
          <p:nvPr/>
        </p:nvSpPr>
        <p:spPr>
          <a:xfrm>
            <a:off x="348800" y="3555201"/>
            <a:ext cx="1704313" cy="369332"/>
          </a:xfrm>
          <a:prstGeom prst="rect">
            <a:avLst/>
          </a:prstGeom>
        </p:spPr>
        <p:txBody>
          <a:bodyPr wrap="none">
            <a:spAutoFit/>
          </a:bodyPr>
          <a:lstStyle/>
          <a:p>
            <a:r>
              <a:rPr lang="en-US" b="1" dirty="0"/>
              <a:t>BC1658-101-C-1</a:t>
            </a:r>
          </a:p>
        </p:txBody>
      </p:sp>
      <p:sp>
        <p:nvSpPr>
          <p:cNvPr id="26" name="Rectangle 25">
            <a:extLst>
              <a:ext uri="{FF2B5EF4-FFF2-40B4-BE49-F238E27FC236}">
                <a16:creationId xmlns:a16="http://schemas.microsoft.com/office/drawing/2014/main" id="{1971A9E8-3166-4DC8-9A60-55A0A1B2CA8A}"/>
              </a:ext>
            </a:extLst>
          </p:cNvPr>
          <p:cNvSpPr/>
          <p:nvPr/>
        </p:nvSpPr>
        <p:spPr>
          <a:xfrm>
            <a:off x="348800" y="6743855"/>
            <a:ext cx="1704313" cy="369332"/>
          </a:xfrm>
          <a:prstGeom prst="rect">
            <a:avLst/>
          </a:prstGeom>
        </p:spPr>
        <p:txBody>
          <a:bodyPr wrap="none">
            <a:spAutoFit/>
          </a:bodyPr>
          <a:lstStyle/>
          <a:p>
            <a:r>
              <a:rPr lang="en-US" b="1" dirty="0"/>
              <a:t>BC1660-313-C-1</a:t>
            </a:r>
          </a:p>
        </p:txBody>
      </p:sp>
      <p:pic>
        <p:nvPicPr>
          <p:cNvPr id="20" name="Picture 19" descr="A picture containing drawing, plate&#10;&#10;Description automatically generated">
            <a:extLst>
              <a:ext uri="{FF2B5EF4-FFF2-40B4-BE49-F238E27FC236}">
                <a16:creationId xmlns:a16="http://schemas.microsoft.com/office/drawing/2014/main" id="{EF274EB4-0DDD-4ED9-AB13-3CFB530BDF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273093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0123667" y="2390222"/>
            <a:ext cx="1190353" cy="1289957"/>
          </a:xfrm>
          <a:custGeom>
            <a:avLst/>
            <a:gdLst/>
            <a:ahLst/>
            <a:cxnLst/>
            <a:rect l="l" t="t" r="r" b="b"/>
            <a:pathLst>
              <a:path w="925829" h="1003300">
                <a:moveTo>
                  <a:pt x="577951" y="0"/>
                </a:moveTo>
                <a:lnTo>
                  <a:pt x="0" y="1002766"/>
                </a:lnTo>
                <a:lnTo>
                  <a:pt x="925639" y="1002766"/>
                </a:lnTo>
                <a:lnTo>
                  <a:pt x="925639" y="603224"/>
                </a:lnTo>
                <a:lnTo>
                  <a:pt x="577951" y="0"/>
                </a:lnTo>
                <a:close/>
              </a:path>
            </a:pathLst>
          </a:custGeom>
          <a:solidFill>
            <a:srgbClr val="E6E6E6"/>
          </a:solidFill>
        </p:spPr>
        <p:txBody>
          <a:bodyPr wrap="square" lIns="0" tIns="0" rIns="0" bIns="0" rtlCol="0"/>
          <a:lstStyle/>
          <a:p>
            <a:endParaRPr sz="2314"/>
          </a:p>
        </p:txBody>
      </p:sp>
      <p:sp>
        <p:nvSpPr>
          <p:cNvPr id="12" name="object 12"/>
          <p:cNvSpPr/>
          <p:nvPr/>
        </p:nvSpPr>
        <p:spPr>
          <a:xfrm>
            <a:off x="9493350" y="1"/>
            <a:ext cx="843371" cy="717641"/>
          </a:xfrm>
          <a:custGeom>
            <a:avLst/>
            <a:gdLst/>
            <a:ahLst/>
            <a:cxnLst/>
            <a:rect l="l" t="t" r="r" b="b"/>
            <a:pathLst>
              <a:path w="655954" h="558165">
                <a:moveTo>
                  <a:pt x="655383" y="0"/>
                </a:moveTo>
                <a:lnTo>
                  <a:pt x="0" y="0"/>
                </a:lnTo>
                <a:lnTo>
                  <a:pt x="327698" y="557707"/>
                </a:lnTo>
                <a:lnTo>
                  <a:pt x="655383" y="0"/>
                </a:lnTo>
                <a:close/>
              </a:path>
            </a:pathLst>
          </a:custGeom>
          <a:solidFill>
            <a:srgbClr val="EBE8DE"/>
          </a:solidFill>
        </p:spPr>
        <p:txBody>
          <a:bodyPr wrap="square" lIns="0" tIns="0" rIns="0" bIns="0" rtlCol="0"/>
          <a:lstStyle/>
          <a:p>
            <a:endParaRPr sz="2314"/>
          </a:p>
        </p:txBody>
      </p:sp>
      <p:sp>
        <p:nvSpPr>
          <p:cNvPr id="18" name="object 18"/>
          <p:cNvSpPr/>
          <p:nvPr/>
        </p:nvSpPr>
        <p:spPr>
          <a:xfrm>
            <a:off x="7132" y="9737928"/>
            <a:ext cx="7993868" cy="568450"/>
          </a:xfrm>
          <a:custGeom>
            <a:avLst/>
            <a:gdLst/>
            <a:ahLst/>
            <a:cxnLst/>
            <a:rect l="l" t="t" r="r" b="b"/>
            <a:pathLst>
              <a:path w="10287000" h="548640">
                <a:moveTo>
                  <a:pt x="0" y="548132"/>
                </a:moveTo>
                <a:lnTo>
                  <a:pt x="10287000" y="548132"/>
                </a:lnTo>
                <a:lnTo>
                  <a:pt x="10287000" y="0"/>
                </a:lnTo>
                <a:lnTo>
                  <a:pt x="0" y="0"/>
                </a:lnTo>
                <a:lnTo>
                  <a:pt x="0" y="548132"/>
                </a:lnTo>
                <a:close/>
              </a:path>
            </a:pathLst>
          </a:custGeom>
          <a:solidFill>
            <a:srgbClr val="EBE8DE"/>
          </a:solidFill>
        </p:spPr>
        <p:txBody>
          <a:bodyPr wrap="square" lIns="0" tIns="0" rIns="0" bIns="0" rtlCol="0"/>
          <a:lstStyle/>
          <a:p>
            <a:endParaRPr sz="2314"/>
          </a:p>
        </p:txBody>
      </p:sp>
      <p:sp>
        <p:nvSpPr>
          <p:cNvPr id="21" name="object 21"/>
          <p:cNvSpPr txBox="1"/>
          <p:nvPr/>
        </p:nvSpPr>
        <p:spPr>
          <a:xfrm>
            <a:off x="84364" y="10043014"/>
            <a:ext cx="7886700" cy="201154"/>
          </a:xfrm>
          <a:prstGeom prst="rect">
            <a:avLst/>
          </a:prstGeom>
        </p:spPr>
        <p:txBody>
          <a:bodyPr vert="horz" wrap="square" lIns="0" tIns="16329" rIns="0" bIns="0" rtlCol="0">
            <a:spAutoFit/>
          </a:bodyPr>
          <a:lstStyle/>
          <a:p>
            <a:pPr marL="16328">
              <a:spcBef>
                <a:spcPts val="129"/>
              </a:spcBef>
            </a:pPr>
            <a:r>
              <a:rPr lang="en-US" sz="1200" i="1" dirty="0"/>
              <a:t>Iconic Island Dwellings reserves the right to change standards specifications without prior notice. See sales associate for details</a:t>
            </a:r>
            <a:endParaRPr sz="1200" dirty="0">
              <a:latin typeface="Open Sans"/>
              <a:cs typeface="Open Sans"/>
            </a:endParaRPr>
          </a:p>
        </p:txBody>
      </p:sp>
      <p:sp>
        <p:nvSpPr>
          <p:cNvPr id="22" name="object 22"/>
          <p:cNvSpPr/>
          <p:nvPr/>
        </p:nvSpPr>
        <p:spPr>
          <a:xfrm>
            <a:off x="0" y="556250"/>
            <a:ext cx="4581415" cy="609600"/>
          </a:xfrm>
          <a:custGeom>
            <a:avLst/>
            <a:gdLst/>
            <a:ahLst/>
            <a:cxnLst/>
            <a:rect l="l" t="t" r="r" b="b"/>
            <a:pathLst>
              <a:path w="2552700" h="400050">
                <a:moveTo>
                  <a:pt x="0" y="400050"/>
                </a:moveTo>
                <a:lnTo>
                  <a:pt x="2552382" y="400050"/>
                </a:lnTo>
                <a:lnTo>
                  <a:pt x="2552382" y="0"/>
                </a:lnTo>
                <a:lnTo>
                  <a:pt x="0" y="0"/>
                </a:lnTo>
                <a:lnTo>
                  <a:pt x="0" y="400050"/>
                </a:lnTo>
                <a:close/>
              </a:path>
            </a:pathLst>
          </a:custGeom>
          <a:solidFill>
            <a:schemeClr val="bg1"/>
          </a:solidFill>
        </p:spPr>
        <p:txBody>
          <a:bodyPr wrap="square" lIns="0" tIns="0" rIns="0" bIns="0" rtlCol="0"/>
          <a:lstStyle/>
          <a:p>
            <a:endParaRPr sz="2314">
              <a:solidFill>
                <a:schemeClr val="bg1"/>
              </a:solidFill>
            </a:endParaRPr>
          </a:p>
        </p:txBody>
      </p:sp>
      <p:sp>
        <p:nvSpPr>
          <p:cNvPr id="2598" name="TextBox 2597">
            <a:extLst>
              <a:ext uri="{FF2B5EF4-FFF2-40B4-BE49-F238E27FC236}">
                <a16:creationId xmlns:a16="http://schemas.microsoft.com/office/drawing/2014/main" id="{72BFFE58-34D2-452B-82C3-EF4AAEADC2D3}"/>
              </a:ext>
            </a:extLst>
          </p:cNvPr>
          <p:cNvSpPr txBox="1"/>
          <p:nvPr/>
        </p:nvSpPr>
        <p:spPr>
          <a:xfrm>
            <a:off x="7459804" y="9751972"/>
            <a:ext cx="498855" cy="276999"/>
          </a:xfrm>
          <a:prstGeom prst="rect">
            <a:avLst/>
          </a:prstGeom>
          <a:noFill/>
        </p:spPr>
        <p:txBody>
          <a:bodyPr wrap="square" rtlCol="0">
            <a:spAutoFit/>
          </a:bodyPr>
          <a:lstStyle/>
          <a:p>
            <a:r>
              <a:rPr lang="en-US" sz="1200" b="1" dirty="0"/>
              <a:t>2020</a:t>
            </a:r>
          </a:p>
        </p:txBody>
      </p:sp>
      <p:sp>
        <p:nvSpPr>
          <p:cNvPr id="2603" name="TextBox 2602">
            <a:extLst>
              <a:ext uri="{FF2B5EF4-FFF2-40B4-BE49-F238E27FC236}">
                <a16:creationId xmlns:a16="http://schemas.microsoft.com/office/drawing/2014/main" id="{EE9E375D-B174-48F4-9C50-A41FC9E5B371}"/>
              </a:ext>
            </a:extLst>
          </p:cNvPr>
          <p:cNvSpPr txBox="1"/>
          <p:nvPr/>
        </p:nvSpPr>
        <p:spPr>
          <a:xfrm>
            <a:off x="1910734" y="229150"/>
            <a:ext cx="408200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Single Floor Plan Options</a:t>
            </a:r>
          </a:p>
        </p:txBody>
      </p:sp>
      <p:grpSp>
        <p:nvGrpSpPr>
          <p:cNvPr id="2604" name="Group 2603">
            <a:extLst>
              <a:ext uri="{FF2B5EF4-FFF2-40B4-BE49-F238E27FC236}">
                <a16:creationId xmlns:a16="http://schemas.microsoft.com/office/drawing/2014/main" id="{4AA628D1-7515-46B0-A685-7512C1B5B529}"/>
              </a:ext>
            </a:extLst>
          </p:cNvPr>
          <p:cNvGrpSpPr/>
          <p:nvPr/>
        </p:nvGrpSpPr>
        <p:grpSpPr>
          <a:xfrm>
            <a:off x="2019300" y="683362"/>
            <a:ext cx="3725596" cy="50040"/>
            <a:chOff x="-5219458" y="1075236"/>
            <a:chExt cx="2743200" cy="95860"/>
          </a:xfrm>
        </p:grpSpPr>
        <p:sp>
          <p:nvSpPr>
            <p:cNvPr id="2605" name="Rectangle 2604">
              <a:extLst>
                <a:ext uri="{FF2B5EF4-FFF2-40B4-BE49-F238E27FC236}">
                  <a16:creationId xmlns:a16="http://schemas.microsoft.com/office/drawing/2014/main" id="{4054213C-2FB4-4BFF-A8CB-54FF0B5870FC}"/>
                </a:ext>
              </a:extLst>
            </p:cNvPr>
            <p:cNvSpPr/>
            <p:nvPr/>
          </p:nvSpPr>
          <p:spPr>
            <a:xfrm>
              <a:off x="-5219458" y="1075236"/>
              <a:ext cx="27432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6" name="Straight Connector 2605">
              <a:extLst>
                <a:ext uri="{FF2B5EF4-FFF2-40B4-BE49-F238E27FC236}">
                  <a16:creationId xmlns:a16="http://schemas.microsoft.com/office/drawing/2014/main" id="{F888E2FF-AAAF-490B-B057-3CCE7C1FAEBC}"/>
                </a:ext>
              </a:extLst>
            </p:cNvPr>
            <p:cNvCxnSpPr/>
            <p:nvPr/>
          </p:nvCxnSpPr>
          <p:spPr>
            <a:xfrm>
              <a:off x="-5219458" y="1171096"/>
              <a:ext cx="2743200" cy="0"/>
            </a:xfrm>
            <a:prstGeom prst="line">
              <a:avLst/>
            </a:prstGeom>
            <a:ln>
              <a:solidFill>
                <a:srgbClr val="9E8E3E"/>
              </a:solidFill>
            </a:ln>
          </p:spPr>
          <p:style>
            <a:lnRef idx="2">
              <a:schemeClr val="dk1"/>
            </a:lnRef>
            <a:fillRef idx="0">
              <a:schemeClr val="dk1"/>
            </a:fillRef>
            <a:effectRef idx="1">
              <a:schemeClr val="dk1"/>
            </a:effectRef>
            <a:fontRef idx="minor">
              <a:schemeClr val="tx1"/>
            </a:fontRef>
          </p:style>
        </p:cxnSp>
      </p:grpSp>
      <p:pic>
        <p:nvPicPr>
          <p:cNvPr id="3" name="Picture 2" descr="A close up of text on a black background&#10;&#10;Description automatically generated">
            <a:extLst>
              <a:ext uri="{FF2B5EF4-FFF2-40B4-BE49-F238E27FC236}">
                <a16:creationId xmlns:a16="http://schemas.microsoft.com/office/drawing/2014/main" id="{1A1F0CE6-9858-4F2E-8A3C-8B8A48EA0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76" y="1223186"/>
            <a:ext cx="7561248" cy="2649381"/>
          </a:xfrm>
          <a:prstGeom prst="rect">
            <a:avLst/>
          </a:prstGeom>
        </p:spPr>
      </p:pic>
      <p:sp>
        <p:nvSpPr>
          <p:cNvPr id="4" name="Rectangle 3">
            <a:extLst>
              <a:ext uri="{FF2B5EF4-FFF2-40B4-BE49-F238E27FC236}">
                <a16:creationId xmlns:a16="http://schemas.microsoft.com/office/drawing/2014/main" id="{8ED80838-9237-4757-A119-A5CB6E6D6B1D}"/>
              </a:ext>
            </a:extLst>
          </p:cNvPr>
          <p:cNvSpPr/>
          <p:nvPr/>
        </p:nvSpPr>
        <p:spPr>
          <a:xfrm>
            <a:off x="314987" y="1101604"/>
            <a:ext cx="1704313" cy="369332"/>
          </a:xfrm>
          <a:prstGeom prst="rect">
            <a:avLst/>
          </a:prstGeom>
        </p:spPr>
        <p:txBody>
          <a:bodyPr wrap="none">
            <a:spAutoFit/>
          </a:bodyPr>
          <a:lstStyle/>
          <a:p>
            <a:r>
              <a:rPr lang="en-US" b="1" dirty="0"/>
              <a:t>BC1664-305-C-1</a:t>
            </a:r>
          </a:p>
        </p:txBody>
      </p:sp>
      <p:pic>
        <p:nvPicPr>
          <p:cNvPr id="7" name="Picture 6" descr="A screenshot of a cell phone&#10;&#10;Description automatically generated">
            <a:extLst>
              <a:ext uri="{FF2B5EF4-FFF2-40B4-BE49-F238E27FC236}">
                <a16:creationId xmlns:a16="http://schemas.microsoft.com/office/drawing/2014/main" id="{0BB2AF1E-7361-4485-8FD9-BD746C7D9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87" y="4314653"/>
            <a:ext cx="7554149" cy="2339187"/>
          </a:xfrm>
          <a:prstGeom prst="rect">
            <a:avLst/>
          </a:prstGeom>
        </p:spPr>
      </p:pic>
      <p:sp>
        <p:nvSpPr>
          <p:cNvPr id="9" name="Rectangle 8">
            <a:extLst>
              <a:ext uri="{FF2B5EF4-FFF2-40B4-BE49-F238E27FC236}">
                <a16:creationId xmlns:a16="http://schemas.microsoft.com/office/drawing/2014/main" id="{0BCA371C-7B70-4494-BD63-18A4F0D36D62}"/>
              </a:ext>
            </a:extLst>
          </p:cNvPr>
          <p:cNvSpPr/>
          <p:nvPr/>
        </p:nvSpPr>
        <p:spPr>
          <a:xfrm>
            <a:off x="317411" y="4152183"/>
            <a:ext cx="1704313" cy="369332"/>
          </a:xfrm>
          <a:prstGeom prst="rect">
            <a:avLst/>
          </a:prstGeom>
        </p:spPr>
        <p:txBody>
          <a:bodyPr wrap="none">
            <a:spAutoFit/>
          </a:bodyPr>
          <a:lstStyle/>
          <a:p>
            <a:r>
              <a:rPr lang="en-US" b="1" dirty="0"/>
              <a:t>BC1664-306-C-1</a:t>
            </a:r>
          </a:p>
        </p:txBody>
      </p:sp>
      <p:pic>
        <p:nvPicPr>
          <p:cNvPr id="13" name="Picture 12" descr="A screenshot of a cell phone&#10;&#10;Description automatically generated">
            <a:extLst>
              <a:ext uri="{FF2B5EF4-FFF2-40B4-BE49-F238E27FC236}">
                <a16:creationId xmlns:a16="http://schemas.microsoft.com/office/drawing/2014/main" id="{E2418DAA-858F-4CF9-8CFC-0B56AE529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49" y="7041961"/>
            <a:ext cx="7474585" cy="2412215"/>
          </a:xfrm>
          <a:prstGeom prst="rect">
            <a:avLst/>
          </a:prstGeom>
        </p:spPr>
      </p:pic>
      <p:sp>
        <p:nvSpPr>
          <p:cNvPr id="14" name="Rectangle 13">
            <a:extLst>
              <a:ext uri="{FF2B5EF4-FFF2-40B4-BE49-F238E27FC236}">
                <a16:creationId xmlns:a16="http://schemas.microsoft.com/office/drawing/2014/main" id="{E8DBD2EE-2A87-44B1-98A1-300D21211FA5}"/>
              </a:ext>
            </a:extLst>
          </p:cNvPr>
          <p:cNvSpPr/>
          <p:nvPr/>
        </p:nvSpPr>
        <p:spPr>
          <a:xfrm>
            <a:off x="314986" y="6918343"/>
            <a:ext cx="1704313" cy="369332"/>
          </a:xfrm>
          <a:prstGeom prst="rect">
            <a:avLst/>
          </a:prstGeom>
        </p:spPr>
        <p:txBody>
          <a:bodyPr wrap="none">
            <a:spAutoFit/>
          </a:bodyPr>
          <a:lstStyle/>
          <a:p>
            <a:r>
              <a:rPr lang="en-US" b="1" dirty="0"/>
              <a:t>BC1666-301-C-1</a:t>
            </a:r>
          </a:p>
        </p:txBody>
      </p:sp>
      <p:pic>
        <p:nvPicPr>
          <p:cNvPr id="19" name="Picture 18" descr="A picture containing drawing, plate&#10;&#10;Description automatically generated">
            <a:extLst>
              <a:ext uri="{FF2B5EF4-FFF2-40B4-BE49-F238E27FC236}">
                <a16:creationId xmlns:a16="http://schemas.microsoft.com/office/drawing/2014/main" id="{81089721-0748-4975-B5E8-FEDEF16EC4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9242" y="9270639"/>
            <a:ext cx="419981" cy="425103"/>
          </a:xfrm>
          <a:prstGeom prst="rect">
            <a:avLst/>
          </a:prstGeom>
        </p:spPr>
      </p:pic>
    </p:spTree>
    <p:extLst>
      <p:ext uri="{BB962C8B-B14F-4D97-AF65-F5344CB8AC3E}">
        <p14:creationId xmlns:p14="http://schemas.microsoft.com/office/powerpoint/2010/main" val="133311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1624</Words>
  <Application>Microsoft Office PowerPoint</Application>
  <PresentationFormat>Custom</PresentationFormat>
  <Paragraphs>151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Open Sans</vt:lpstr>
      <vt:lpstr>Wingdings</vt:lpstr>
      <vt:lpstr>Office Theme</vt:lpstr>
      <vt:lpstr>Brochure 2020</vt:lpstr>
      <vt:lpstr>Exclusive Island Dealer for  </vt:lpstr>
      <vt:lpstr>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27ft Sectional Homes</dc:title>
  <dc:creator>Trenny</dc:creator>
  <cp:lastModifiedBy>Trenny Mongar</cp:lastModifiedBy>
  <cp:revision>18</cp:revision>
  <dcterms:created xsi:type="dcterms:W3CDTF">2019-11-24T04:49:52Z</dcterms:created>
  <dcterms:modified xsi:type="dcterms:W3CDTF">2020-06-18T01:42:44Z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2019-04-09T00:00:00Z</vt:filetime>
  </property>
  <property fmtid="{D5CDD505-2E9C-101B-9397-08002B2CF9AE}" pid="3" name="Creator">
    <vt:lpwstr>Adobe InDesign CS4 (6.0)</vt:lpwstr>
  </property>
  <property fmtid="{D5CDD505-2E9C-101B-9397-08002B2CF9AE}" pid="4" name="LastSaved">
    <vt:filetime>2019-11-24T00:00:00Z</vt:filetime>
  </property>
</Properties>
</file>